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B0429-108E-484B-8E12-FC9E8FDAC08A}" v="1" dt="2024-02-22T17:23:35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5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1FA11-E5E0-0425-DA08-ED337C2A1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FF4436-4DD9-A416-F3B1-1E11BE0CA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115380-3D06-3F0E-7C1C-8343F3C9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3B40F-A38A-8AEA-0A68-E63F6B74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DC2317-C41F-B876-45E4-7E11EF46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148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90C72-62E1-2F34-417D-6B28FB16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51E933-E098-ECA1-93D6-6A20F29D7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14C688-DFBA-3C94-3A69-C4C74CE9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DECFFE-6D2C-96BA-BF5C-76919C7C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506033-95EA-E127-A0C4-D4CDA085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802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773A190-F3F9-2C79-D0F4-D6AAA94F5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CB2E6F-D87E-A660-1EC6-DB16BDE36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C119D2-631B-79C7-87C5-B26B117F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C3394F-8ABE-90C3-4737-6522EEE86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3DF5F0-225C-2F3A-048C-CA0CF834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98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6BAE4-213B-0004-E131-2F1B6418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A9DFAC-DF7A-368B-7511-5C16B43BF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5A4876-C553-89EA-7D38-C9C4B4D6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E67339-C9A1-4D42-8FBF-F78DA6CB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472C10-B3EE-180A-58A5-6D6AC6CF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171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B27F1-84CD-9FEF-996F-6B65177B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9579B0-ABE1-C994-AB6E-668DEFAA3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EB2D8C-FD3C-EAFC-6F12-BCF0B5BD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256C9F-A89D-A130-E550-87F0DABE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8E8329-D25E-568A-8AF9-016115AC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310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F26C6-DBB1-C206-584C-F9798693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7B92D6-5E34-A485-D4B8-F71FFF15D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F2E1D2-C532-9B07-5A62-450ABE14B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FFA91C-D1EC-9B45-4AD1-BA08DA85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6C1798-1BB1-42EB-FF5A-32744731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94A813-29EE-6F76-4433-771F9776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615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FBD59-111C-2FD3-5A57-4BDFD996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D21F6-B93B-EAE1-4F62-3EA39598A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E971FC-B5CB-0EF6-4B1A-CFB4E23E1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430723-B494-0C72-071D-AC4ECB6A2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67F120-6DB5-C7EA-15ED-BE5CD7BE6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A050F9-804A-5B85-0F56-C0D0C7681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54CC1EE-3603-FE98-D756-E2D7643D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578E37-657C-D124-F8D7-D65F6AC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559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E8BAF8-38C9-1CEB-A3D2-8BB4160D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E2CACE-344F-A9CD-31AA-959114F7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546C73-6610-89E6-4680-8431282A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753F5A-06B8-6AA3-0ACB-5761EA70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881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F365AE-0121-CA69-4A6B-95077D3C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079842-2F56-43DC-CCE6-244D5087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604A65-BE5C-F96D-2156-3356144F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031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1A2DC-1952-418E-4463-ECA5B44B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CF7C5F-9574-4E3E-6436-CE3E93887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10E38B-93BA-3F03-CCBA-B4D7AA272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E383FC-C1C3-627A-0308-B8EA2352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F2993D-DE61-772B-A744-57BC41A2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68DE9-540C-7BDF-64CB-E15EC541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165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BDBD7E-5D6B-F911-41DE-069C3D57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FF243C1-89EA-49B5-0651-7267C3647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7606A4-1D2D-2614-D923-9C76528AD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23E44E-3482-B7A7-19B1-B85B96390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4E71E5-62B6-5EAA-20C8-56103674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12F290-336A-B9AA-A43C-7F4730083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6966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4C1CE8-B663-3996-29A9-AFB15257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44A4A7-4069-C600-7470-0A2C249AA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35DC5-5B6A-B018-26B6-E1189C1BE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A06ECF-1461-4FC4-A8CD-7EB239D42F3E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ED91EB-245E-0AD8-68E6-97D69E673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456140-B857-DB1F-A8AD-29DC98F92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686CA-601E-4F94-9AFD-6FF65A88A8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058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">
            <a:extLst>
              <a:ext uri="{FF2B5EF4-FFF2-40B4-BE49-F238E27FC236}">
                <a16:creationId xmlns:a16="http://schemas.microsoft.com/office/drawing/2014/main" id="{7B6382AB-0CDD-4E26-06E6-B0348ADD5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7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0">
            <a:extLst>
              <a:ext uri="{FF2B5EF4-FFF2-40B4-BE49-F238E27FC236}">
                <a16:creationId xmlns:a16="http://schemas.microsoft.com/office/drawing/2014/main" id="{11600CEE-4813-4F0E-7158-2E234F207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0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1">
            <a:extLst>
              <a:ext uri="{FF2B5EF4-FFF2-40B4-BE49-F238E27FC236}">
                <a16:creationId xmlns:a16="http://schemas.microsoft.com/office/drawing/2014/main" id="{392CAA87-7689-F309-57E4-D7CD409755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1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2">
            <a:extLst>
              <a:ext uri="{FF2B5EF4-FFF2-40B4-BE49-F238E27FC236}">
                <a16:creationId xmlns:a16="http://schemas.microsoft.com/office/drawing/2014/main" id="{1AAAF54B-856E-DECE-B188-B75966C48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0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3">
            <a:extLst>
              <a:ext uri="{FF2B5EF4-FFF2-40B4-BE49-F238E27FC236}">
                <a16:creationId xmlns:a16="http://schemas.microsoft.com/office/drawing/2014/main" id="{3C607BED-887E-DA8D-6041-0DCFA37E2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5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4">
            <a:extLst>
              <a:ext uri="{FF2B5EF4-FFF2-40B4-BE49-F238E27FC236}">
                <a16:creationId xmlns:a16="http://schemas.microsoft.com/office/drawing/2014/main" id="{0DD55CFE-3FF9-F8AD-4DBB-8181E3E9B5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45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5">
            <a:extLst>
              <a:ext uri="{FF2B5EF4-FFF2-40B4-BE49-F238E27FC236}">
                <a16:creationId xmlns:a16="http://schemas.microsoft.com/office/drawing/2014/main" id="{D4429C12-5382-5BE9-3D57-E563C69899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1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6">
            <a:extLst>
              <a:ext uri="{FF2B5EF4-FFF2-40B4-BE49-F238E27FC236}">
                <a16:creationId xmlns:a16="http://schemas.microsoft.com/office/drawing/2014/main" id="{F1F93962-530F-7A97-DA7A-81978A19DF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0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7">
            <a:extLst>
              <a:ext uri="{FF2B5EF4-FFF2-40B4-BE49-F238E27FC236}">
                <a16:creationId xmlns:a16="http://schemas.microsoft.com/office/drawing/2014/main" id="{F7439440-92C7-3F78-AC0C-B4A616301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94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8">
            <a:extLst>
              <a:ext uri="{FF2B5EF4-FFF2-40B4-BE49-F238E27FC236}">
                <a16:creationId xmlns:a16="http://schemas.microsoft.com/office/drawing/2014/main" id="{73C0B685-2DB8-D748-AF0C-3A978C263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7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19">
            <a:extLst>
              <a:ext uri="{FF2B5EF4-FFF2-40B4-BE49-F238E27FC236}">
                <a16:creationId xmlns:a16="http://schemas.microsoft.com/office/drawing/2014/main" id="{1C20EFF9-9760-6753-417B-08FD3B0E8A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">
            <a:extLst>
              <a:ext uri="{FF2B5EF4-FFF2-40B4-BE49-F238E27FC236}">
                <a16:creationId xmlns:a16="http://schemas.microsoft.com/office/drawing/2014/main" id="{DC456567-68B2-3DF6-C400-43358D886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11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0">
            <a:extLst>
              <a:ext uri="{FF2B5EF4-FFF2-40B4-BE49-F238E27FC236}">
                <a16:creationId xmlns:a16="http://schemas.microsoft.com/office/drawing/2014/main" id="{54D385FB-BF27-BCF2-3E64-37FC57810E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62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1">
            <a:extLst>
              <a:ext uri="{FF2B5EF4-FFF2-40B4-BE49-F238E27FC236}">
                <a16:creationId xmlns:a16="http://schemas.microsoft.com/office/drawing/2014/main" id="{AFE73586-0380-E3AA-4674-0A01686AB1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4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2">
            <a:extLst>
              <a:ext uri="{FF2B5EF4-FFF2-40B4-BE49-F238E27FC236}">
                <a16:creationId xmlns:a16="http://schemas.microsoft.com/office/drawing/2014/main" id="{F15EB721-A34D-81EB-5207-10CDFC17A8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3">
            <a:extLst>
              <a:ext uri="{FF2B5EF4-FFF2-40B4-BE49-F238E27FC236}">
                <a16:creationId xmlns:a16="http://schemas.microsoft.com/office/drawing/2014/main" id="{9CA8EF98-3694-E909-0ADD-3698F0D846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8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4">
            <a:extLst>
              <a:ext uri="{FF2B5EF4-FFF2-40B4-BE49-F238E27FC236}">
                <a16:creationId xmlns:a16="http://schemas.microsoft.com/office/drawing/2014/main" id="{D86B7EE3-6A88-1DAA-397E-9F91623AAE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6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5">
            <a:extLst>
              <a:ext uri="{FF2B5EF4-FFF2-40B4-BE49-F238E27FC236}">
                <a16:creationId xmlns:a16="http://schemas.microsoft.com/office/drawing/2014/main" id="{E4E8C4A2-015C-2A8A-A79D-6E29B791B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8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6">
            <a:extLst>
              <a:ext uri="{FF2B5EF4-FFF2-40B4-BE49-F238E27FC236}">
                <a16:creationId xmlns:a16="http://schemas.microsoft.com/office/drawing/2014/main" id="{35302F52-6D2C-C8C6-CC31-5A63598D8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14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7">
            <a:extLst>
              <a:ext uri="{FF2B5EF4-FFF2-40B4-BE49-F238E27FC236}">
                <a16:creationId xmlns:a16="http://schemas.microsoft.com/office/drawing/2014/main" id="{97C910E7-DADF-7CB4-E1CE-413CBC2C9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7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8">
            <a:extLst>
              <a:ext uri="{FF2B5EF4-FFF2-40B4-BE49-F238E27FC236}">
                <a16:creationId xmlns:a16="http://schemas.microsoft.com/office/drawing/2014/main" id="{09C77019-9BD1-2F99-BFEA-9D512F187D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70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29">
            <a:extLst>
              <a:ext uri="{FF2B5EF4-FFF2-40B4-BE49-F238E27FC236}">
                <a16:creationId xmlns:a16="http://schemas.microsoft.com/office/drawing/2014/main" id="{35A14D39-6B3A-2379-C482-3D560494DC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">
            <a:extLst>
              <a:ext uri="{FF2B5EF4-FFF2-40B4-BE49-F238E27FC236}">
                <a16:creationId xmlns:a16="http://schemas.microsoft.com/office/drawing/2014/main" id="{D75E06A8-3E69-7A96-37A5-086B77E42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05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0">
            <a:extLst>
              <a:ext uri="{FF2B5EF4-FFF2-40B4-BE49-F238E27FC236}">
                <a16:creationId xmlns:a16="http://schemas.microsoft.com/office/drawing/2014/main" id="{F2A8C1C6-452C-3756-B938-F77112945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31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1">
            <a:extLst>
              <a:ext uri="{FF2B5EF4-FFF2-40B4-BE49-F238E27FC236}">
                <a16:creationId xmlns:a16="http://schemas.microsoft.com/office/drawing/2014/main" id="{73E3F453-0490-29E5-7991-E5417F5C6C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97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2">
            <a:extLst>
              <a:ext uri="{FF2B5EF4-FFF2-40B4-BE49-F238E27FC236}">
                <a16:creationId xmlns:a16="http://schemas.microsoft.com/office/drawing/2014/main" id="{DBCFA7D1-AF04-B464-6536-B10AD165C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12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3">
            <a:extLst>
              <a:ext uri="{FF2B5EF4-FFF2-40B4-BE49-F238E27FC236}">
                <a16:creationId xmlns:a16="http://schemas.microsoft.com/office/drawing/2014/main" id="{C9B196E7-E8E2-9DE2-E79D-EA5FFE0638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4">
            <a:extLst>
              <a:ext uri="{FF2B5EF4-FFF2-40B4-BE49-F238E27FC236}">
                <a16:creationId xmlns:a16="http://schemas.microsoft.com/office/drawing/2014/main" id="{37ABA6F9-CAD3-4CDD-7668-D35073ADB4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85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5">
            <a:extLst>
              <a:ext uri="{FF2B5EF4-FFF2-40B4-BE49-F238E27FC236}">
                <a16:creationId xmlns:a16="http://schemas.microsoft.com/office/drawing/2014/main" id="{AADE092C-2A58-DEB6-6462-A4FFEFC11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4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6">
            <a:extLst>
              <a:ext uri="{FF2B5EF4-FFF2-40B4-BE49-F238E27FC236}">
                <a16:creationId xmlns:a16="http://schemas.microsoft.com/office/drawing/2014/main" id="{DD4C14CC-5009-CC15-D2B7-E370AB4530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7">
            <a:extLst>
              <a:ext uri="{FF2B5EF4-FFF2-40B4-BE49-F238E27FC236}">
                <a16:creationId xmlns:a16="http://schemas.microsoft.com/office/drawing/2014/main" id="{17957B3B-4F95-167B-C34C-E77577158B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86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8">
            <a:extLst>
              <a:ext uri="{FF2B5EF4-FFF2-40B4-BE49-F238E27FC236}">
                <a16:creationId xmlns:a16="http://schemas.microsoft.com/office/drawing/2014/main" id="{DB9F2779-D68C-A553-7FF0-8540AD70B0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55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39">
            <a:extLst>
              <a:ext uri="{FF2B5EF4-FFF2-40B4-BE49-F238E27FC236}">
                <a16:creationId xmlns:a16="http://schemas.microsoft.com/office/drawing/2014/main" id="{81FBCECF-132E-B91F-462E-2CF8F5620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0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">
            <a:extLst>
              <a:ext uri="{FF2B5EF4-FFF2-40B4-BE49-F238E27FC236}">
                <a16:creationId xmlns:a16="http://schemas.microsoft.com/office/drawing/2014/main" id="{536188CB-6E93-D3A4-FE39-C13D40D10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4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0">
            <a:extLst>
              <a:ext uri="{FF2B5EF4-FFF2-40B4-BE49-F238E27FC236}">
                <a16:creationId xmlns:a16="http://schemas.microsoft.com/office/drawing/2014/main" id="{0C6364F8-3920-699A-0CD2-F0FA816F9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94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1">
            <a:extLst>
              <a:ext uri="{FF2B5EF4-FFF2-40B4-BE49-F238E27FC236}">
                <a16:creationId xmlns:a16="http://schemas.microsoft.com/office/drawing/2014/main" id="{048499B4-1679-4BF5-8E86-69EC8775E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97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2">
            <a:extLst>
              <a:ext uri="{FF2B5EF4-FFF2-40B4-BE49-F238E27FC236}">
                <a16:creationId xmlns:a16="http://schemas.microsoft.com/office/drawing/2014/main" id="{1FEEC73A-EEFC-0E01-4044-7955BCDEF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3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3">
            <a:extLst>
              <a:ext uri="{FF2B5EF4-FFF2-40B4-BE49-F238E27FC236}">
                <a16:creationId xmlns:a16="http://schemas.microsoft.com/office/drawing/2014/main" id="{94B72923-E56E-7E49-F979-9B8393832E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5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4">
            <a:extLst>
              <a:ext uri="{FF2B5EF4-FFF2-40B4-BE49-F238E27FC236}">
                <a16:creationId xmlns:a16="http://schemas.microsoft.com/office/drawing/2014/main" id="{82FF2EED-A5A0-359C-ADF5-322D2BEA63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35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5">
            <a:extLst>
              <a:ext uri="{FF2B5EF4-FFF2-40B4-BE49-F238E27FC236}">
                <a16:creationId xmlns:a16="http://schemas.microsoft.com/office/drawing/2014/main" id="{4A458CC5-92D1-83E8-F3C4-CB6CED19A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03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6">
            <a:extLst>
              <a:ext uri="{FF2B5EF4-FFF2-40B4-BE49-F238E27FC236}">
                <a16:creationId xmlns:a16="http://schemas.microsoft.com/office/drawing/2014/main" id="{3131E847-C1B5-751C-D875-8010DA660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64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7">
            <a:extLst>
              <a:ext uri="{FF2B5EF4-FFF2-40B4-BE49-F238E27FC236}">
                <a16:creationId xmlns:a16="http://schemas.microsoft.com/office/drawing/2014/main" id="{122C8E09-527D-9334-3FD5-F1947E6DED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7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8">
            <a:extLst>
              <a:ext uri="{FF2B5EF4-FFF2-40B4-BE49-F238E27FC236}">
                <a16:creationId xmlns:a16="http://schemas.microsoft.com/office/drawing/2014/main" id="{1754D45D-7B7C-5F4D-C5A7-99A4D32CE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16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49">
            <a:extLst>
              <a:ext uri="{FF2B5EF4-FFF2-40B4-BE49-F238E27FC236}">
                <a16:creationId xmlns:a16="http://schemas.microsoft.com/office/drawing/2014/main" id="{88992AF1-A612-191B-5E38-BCF69DDEE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9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">
            <a:extLst>
              <a:ext uri="{FF2B5EF4-FFF2-40B4-BE49-F238E27FC236}">
                <a16:creationId xmlns:a16="http://schemas.microsoft.com/office/drawing/2014/main" id="{A7C8769F-BCCB-1523-FA84-ED8A6F4BBB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50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0">
            <a:extLst>
              <a:ext uri="{FF2B5EF4-FFF2-40B4-BE49-F238E27FC236}">
                <a16:creationId xmlns:a16="http://schemas.microsoft.com/office/drawing/2014/main" id="{C9D58523-EC59-FA40-D9B9-8E5A0B464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852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1">
            <a:extLst>
              <a:ext uri="{FF2B5EF4-FFF2-40B4-BE49-F238E27FC236}">
                <a16:creationId xmlns:a16="http://schemas.microsoft.com/office/drawing/2014/main" id="{EFDB8D8E-0BD8-EA98-39CF-FBA43DA0B1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41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2">
            <a:extLst>
              <a:ext uri="{FF2B5EF4-FFF2-40B4-BE49-F238E27FC236}">
                <a16:creationId xmlns:a16="http://schemas.microsoft.com/office/drawing/2014/main" id="{E41A3AB0-6FBB-56B1-8101-86AF2D825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58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3">
            <a:extLst>
              <a:ext uri="{FF2B5EF4-FFF2-40B4-BE49-F238E27FC236}">
                <a16:creationId xmlns:a16="http://schemas.microsoft.com/office/drawing/2014/main" id="{1B185525-E4A1-1FD7-79E8-F3E67BCD7F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78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4">
            <a:extLst>
              <a:ext uri="{FF2B5EF4-FFF2-40B4-BE49-F238E27FC236}">
                <a16:creationId xmlns:a16="http://schemas.microsoft.com/office/drawing/2014/main" id="{F86FA1F8-C338-4B8D-CF08-899B22B447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6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5">
            <a:extLst>
              <a:ext uri="{FF2B5EF4-FFF2-40B4-BE49-F238E27FC236}">
                <a16:creationId xmlns:a16="http://schemas.microsoft.com/office/drawing/2014/main" id="{3ECDBD02-AD8F-FDBB-1F54-ADEDFED280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89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6">
            <a:extLst>
              <a:ext uri="{FF2B5EF4-FFF2-40B4-BE49-F238E27FC236}">
                <a16:creationId xmlns:a16="http://schemas.microsoft.com/office/drawing/2014/main" id="{91E31607-AB9A-60A7-2C57-FCC2FF2EA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8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7">
            <a:extLst>
              <a:ext uri="{FF2B5EF4-FFF2-40B4-BE49-F238E27FC236}">
                <a16:creationId xmlns:a16="http://schemas.microsoft.com/office/drawing/2014/main" id="{F9DF345D-F1C1-27D7-5285-F83B431A6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80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8">
            <a:extLst>
              <a:ext uri="{FF2B5EF4-FFF2-40B4-BE49-F238E27FC236}">
                <a16:creationId xmlns:a16="http://schemas.microsoft.com/office/drawing/2014/main" id="{C0247A93-8FBE-EB94-19BC-523C40EFE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23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59">
            <a:extLst>
              <a:ext uri="{FF2B5EF4-FFF2-40B4-BE49-F238E27FC236}">
                <a16:creationId xmlns:a16="http://schemas.microsoft.com/office/drawing/2014/main" id="{CDBD572F-C90A-F23F-C9C0-989FD2725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06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">
            <a:extLst>
              <a:ext uri="{FF2B5EF4-FFF2-40B4-BE49-F238E27FC236}">
                <a16:creationId xmlns:a16="http://schemas.microsoft.com/office/drawing/2014/main" id="{AC3B5770-8615-7373-A443-5D00CAAD32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34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0">
            <a:extLst>
              <a:ext uri="{FF2B5EF4-FFF2-40B4-BE49-F238E27FC236}">
                <a16:creationId xmlns:a16="http://schemas.microsoft.com/office/drawing/2014/main" id="{14BC8CE0-AC97-DFFA-9C09-31649466D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05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1">
            <a:extLst>
              <a:ext uri="{FF2B5EF4-FFF2-40B4-BE49-F238E27FC236}">
                <a16:creationId xmlns:a16="http://schemas.microsoft.com/office/drawing/2014/main" id="{27141837-EF93-B7A2-42C8-A4B733E55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912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2">
            <a:extLst>
              <a:ext uri="{FF2B5EF4-FFF2-40B4-BE49-F238E27FC236}">
                <a16:creationId xmlns:a16="http://schemas.microsoft.com/office/drawing/2014/main" id="{D54371BF-E099-E9E8-E448-3A71866610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86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3">
            <a:extLst>
              <a:ext uri="{FF2B5EF4-FFF2-40B4-BE49-F238E27FC236}">
                <a16:creationId xmlns:a16="http://schemas.microsoft.com/office/drawing/2014/main" id="{EAF17F77-4ABC-645D-AABB-11E6E6A48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549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4">
            <a:extLst>
              <a:ext uri="{FF2B5EF4-FFF2-40B4-BE49-F238E27FC236}">
                <a16:creationId xmlns:a16="http://schemas.microsoft.com/office/drawing/2014/main" id="{0535A6FF-92AC-1A14-78DB-AF513CC74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99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5">
            <a:extLst>
              <a:ext uri="{FF2B5EF4-FFF2-40B4-BE49-F238E27FC236}">
                <a16:creationId xmlns:a16="http://schemas.microsoft.com/office/drawing/2014/main" id="{F4D1AD24-9093-75A1-FCBE-156886175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09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6">
            <a:extLst>
              <a:ext uri="{FF2B5EF4-FFF2-40B4-BE49-F238E27FC236}">
                <a16:creationId xmlns:a16="http://schemas.microsoft.com/office/drawing/2014/main" id="{4A8DCAFD-B08D-892D-E014-2A77D45164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03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7">
            <a:extLst>
              <a:ext uri="{FF2B5EF4-FFF2-40B4-BE49-F238E27FC236}">
                <a16:creationId xmlns:a16="http://schemas.microsoft.com/office/drawing/2014/main" id="{7738BC3B-C56E-4E3C-BB54-3109796511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081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8">
            <a:extLst>
              <a:ext uri="{FF2B5EF4-FFF2-40B4-BE49-F238E27FC236}">
                <a16:creationId xmlns:a16="http://schemas.microsoft.com/office/drawing/2014/main" id="{87A4FF4D-45F9-DDC0-879D-2436EC739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900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69">
            <a:extLst>
              <a:ext uri="{FF2B5EF4-FFF2-40B4-BE49-F238E27FC236}">
                <a16:creationId xmlns:a16="http://schemas.microsoft.com/office/drawing/2014/main" id="{2BB4C651-2BED-B290-F12A-A5960513FD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4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">
            <a:extLst>
              <a:ext uri="{FF2B5EF4-FFF2-40B4-BE49-F238E27FC236}">
                <a16:creationId xmlns:a16="http://schemas.microsoft.com/office/drawing/2014/main" id="{87D84438-112B-F7FA-1A4D-8D39437C3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401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0">
            <a:extLst>
              <a:ext uri="{FF2B5EF4-FFF2-40B4-BE49-F238E27FC236}">
                <a16:creationId xmlns:a16="http://schemas.microsoft.com/office/drawing/2014/main" id="{2C4C8A47-4D53-BD45-3688-42BF09222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935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1">
            <a:extLst>
              <a:ext uri="{FF2B5EF4-FFF2-40B4-BE49-F238E27FC236}">
                <a16:creationId xmlns:a16="http://schemas.microsoft.com/office/drawing/2014/main" id="{E79A702C-51A7-2778-AE6C-B708249D2C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377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2">
            <a:extLst>
              <a:ext uri="{FF2B5EF4-FFF2-40B4-BE49-F238E27FC236}">
                <a16:creationId xmlns:a16="http://schemas.microsoft.com/office/drawing/2014/main" id="{446C179E-FB3C-6CB6-B51C-E64A16705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99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3">
            <a:extLst>
              <a:ext uri="{FF2B5EF4-FFF2-40B4-BE49-F238E27FC236}">
                <a16:creationId xmlns:a16="http://schemas.microsoft.com/office/drawing/2014/main" id="{744B80BE-18E7-5970-2421-7BCD9A806B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07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4">
            <a:extLst>
              <a:ext uri="{FF2B5EF4-FFF2-40B4-BE49-F238E27FC236}">
                <a16:creationId xmlns:a16="http://schemas.microsoft.com/office/drawing/2014/main" id="{B619DF48-C6EA-957F-0374-8AA0AFFCE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28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5">
            <a:extLst>
              <a:ext uri="{FF2B5EF4-FFF2-40B4-BE49-F238E27FC236}">
                <a16:creationId xmlns:a16="http://schemas.microsoft.com/office/drawing/2014/main" id="{32EA65A3-C60E-5370-A717-34D81979C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300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6">
            <a:extLst>
              <a:ext uri="{FF2B5EF4-FFF2-40B4-BE49-F238E27FC236}">
                <a16:creationId xmlns:a16="http://schemas.microsoft.com/office/drawing/2014/main" id="{2083E570-A27A-E75E-A768-B53863052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400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7">
            <a:extLst>
              <a:ext uri="{FF2B5EF4-FFF2-40B4-BE49-F238E27FC236}">
                <a16:creationId xmlns:a16="http://schemas.microsoft.com/office/drawing/2014/main" id="{74117EB4-9F7F-46E6-8F92-DCD1A3B37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238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8">
            <a:extLst>
              <a:ext uri="{FF2B5EF4-FFF2-40B4-BE49-F238E27FC236}">
                <a16:creationId xmlns:a16="http://schemas.microsoft.com/office/drawing/2014/main" id="{4968B3E9-185C-96DE-610E-1CB6E253B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241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79">
            <a:extLst>
              <a:ext uri="{FF2B5EF4-FFF2-40B4-BE49-F238E27FC236}">
                <a16:creationId xmlns:a16="http://schemas.microsoft.com/office/drawing/2014/main" id="{F4F00F85-2498-FD6B-7B03-0BE354293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38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8">
            <a:extLst>
              <a:ext uri="{FF2B5EF4-FFF2-40B4-BE49-F238E27FC236}">
                <a16:creationId xmlns:a16="http://schemas.microsoft.com/office/drawing/2014/main" id="{6E72CCCA-8249-D206-CDB7-12271C9F3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800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80">
            <a:extLst>
              <a:ext uri="{FF2B5EF4-FFF2-40B4-BE49-F238E27FC236}">
                <a16:creationId xmlns:a16="http://schemas.microsoft.com/office/drawing/2014/main" id="{E619C21A-40F1-FC64-E091-C59224D53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022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81">
            <a:extLst>
              <a:ext uri="{FF2B5EF4-FFF2-40B4-BE49-F238E27FC236}">
                <a16:creationId xmlns:a16="http://schemas.microsoft.com/office/drawing/2014/main" id="{EA82D10B-60B2-8480-CA81-514C5A6BD9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52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82">
            <a:extLst>
              <a:ext uri="{FF2B5EF4-FFF2-40B4-BE49-F238E27FC236}">
                <a16:creationId xmlns:a16="http://schemas.microsoft.com/office/drawing/2014/main" id="{00992887-1F47-1C4C-A788-C651BC6683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44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83">
            <a:extLst>
              <a:ext uri="{FF2B5EF4-FFF2-40B4-BE49-F238E27FC236}">
                <a16:creationId xmlns:a16="http://schemas.microsoft.com/office/drawing/2014/main" id="{5168493C-8EB1-671F-C13E-1D13A4C0BD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751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84">
            <a:extLst>
              <a:ext uri="{FF2B5EF4-FFF2-40B4-BE49-F238E27FC236}">
                <a16:creationId xmlns:a16="http://schemas.microsoft.com/office/drawing/2014/main" id="{30555BC4-09F2-B9B6-740B-876EEA771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75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pptchdecroix_20249">
            <a:extLst>
              <a:ext uri="{FF2B5EF4-FFF2-40B4-BE49-F238E27FC236}">
                <a16:creationId xmlns:a16="http://schemas.microsoft.com/office/drawing/2014/main" id="{16C22188-7CDF-54F8-7D41-1EF7803C7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605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6EA14973D14A48BD83C9466C2E6452" ma:contentTypeVersion="18" ma:contentTypeDescription="Crée un document." ma:contentTypeScope="" ma:versionID="1ac55384d61308c6178eff51176e65ad">
  <xsd:schema xmlns:xsd="http://www.w3.org/2001/XMLSchema" xmlns:xs="http://www.w3.org/2001/XMLSchema" xmlns:p="http://schemas.microsoft.com/office/2006/metadata/properties" xmlns:ns2="81a073d5-d40d-4b6c-b286-7fc76eb1b8de" xmlns:ns3="9bd42112-fa39-4466-8e71-392fc50a00e2" targetNamespace="http://schemas.microsoft.com/office/2006/metadata/properties" ma:root="true" ma:fieldsID="a9f34c3195f015e78c5a22968b05a65d" ns2:_="" ns3:_="">
    <xsd:import namespace="81a073d5-d40d-4b6c-b286-7fc76eb1b8de"/>
    <xsd:import namespace="9bd42112-fa39-4466-8e71-392fc50a00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073d5-d40d-4b6c-b286-7fc76eb1b8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4f65828-d1bc-4799-81c5-cea87c9684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42112-fa39-4466-8e71-392fc50a00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ff08df-8f96-4ce0-8272-f6940bfec1aa}" ma:internalName="TaxCatchAll" ma:showField="CatchAllData" ma:web="9bd42112-fa39-4466-8e71-392fc50a0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a073d5-d40d-4b6c-b286-7fc76eb1b8de">
      <Terms xmlns="http://schemas.microsoft.com/office/infopath/2007/PartnerControls"/>
    </lcf76f155ced4ddcb4097134ff3c332f>
    <TaxCatchAll xmlns="9bd42112-fa39-4466-8e71-392fc50a00e2" xsi:nil="true"/>
  </documentManagement>
</p:properties>
</file>

<file path=customXml/itemProps1.xml><?xml version="1.0" encoding="utf-8"?>
<ds:datastoreItem xmlns:ds="http://schemas.openxmlformats.org/officeDocument/2006/customXml" ds:itemID="{F4B99FFF-40CB-428A-BD4B-056E21CCF5A1}"/>
</file>

<file path=customXml/itemProps2.xml><?xml version="1.0" encoding="utf-8"?>
<ds:datastoreItem xmlns:ds="http://schemas.openxmlformats.org/officeDocument/2006/customXml" ds:itemID="{D2BCB6C4-03DC-42D3-94E2-436D26EFBF82}"/>
</file>

<file path=customXml/itemProps3.xml><?xml version="1.0" encoding="utf-8"?>
<ds:datastoreItem xmlns:ds="http://schemas.openxmlformats.org/officeDocument/2006/customXml" ds:itemID="{3BE914D5-277B-4C06-BF77-4FED38F21570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Grand écran</PresentationFormat>
  <Paragraphs>0</Paragraphs>
  <Slides>84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8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Lavigne-Martel, Mayalene</dc:creator>
  <cp:lastModifiedBy>Lavigne-Martel, Mayalene</cp:lastModifiedBy>
  <cp:revision>1</cp:revision>
  <dcterms:created xsi:type="dcterms:W3CDTF">2024-02-22T17:19:58Z</dcterms:created>
  <dcterms:modified xsi:type="dcterms:W3CDTF">2024-02-22T17:23:44Z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0x010100496EA14973D14A48BD83C9466C2E6452</vt:lpwstr>
  </property>
</Properties>
</file>