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</p:sldIdLst>
  <p:sldSz cx="12192000" cy="6858000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3" d="100"/>
          <a:sy n="123" d="100"/>
        </p:scale>
        <p:origin x="720" y="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customXml" Target="../customXml/item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9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customXml" Target="../customXml/item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E7A6CB-259E-D840-1841-EEB3698DB6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F0A3EBD-128B-4936-E6EE-5018D32180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B95669-3B5D-3C66-DD0B-108190584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D58-F58B-4CF9-9106-87476EABC734}" type="datetimeFigureOut">
              <a:rPr lang="fr-CA" smtClean="0"/>
              <a:t>2024-02-22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522741-1290-E00F-67B8-555DC701A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092B93-BAB0-F595-3DB9-C2E39018D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0C3EA-6589-4F42-888E-E371BDB774E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80499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573015-D905-8AD5-DE29-62D49CFDB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0007116-1334-6410-6850-06BD13E51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B41BA14-69D0-926D-3C01-C5E4FC00A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D58-F58B-4CF9-9106-87476EABC734}" type="datetimeFigureOut">
              <a:rPr lang="fr-CA" smtClean="0"/>
              <a:t>2024-02-22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0E57EB7-102A-27C6-700C-32EDFAD43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EF77DA1-9F01-4444-942A-A7A708225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0C3EA-6589-4F42-888E-E371BDB774E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9816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7E07DBC-4015-26ED-7BDD-E0069D0FFF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0A7E1A7-8854-73B9-49EF-E8C861743E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CC63284-105E-3648-343F-AACD6A304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D58-F58B-4CF9-9106-87476EABC734}" type="datetimeFigureOut">
              <a:rPr lang="fr-CA" smtClean="0"/>
              <a:t>2024-02-22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D02D3C1-8651-A559-8A39-148F3D0D3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68B3069-7521-28C5-690C-E598888A1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0C3EA-6589-4F42-888E-E371BDB774E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18283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6A9C3F-34D0-453C-BD67-165F05B26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906AB7-1E84-3737-E7E4-43A605BB7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495D006-0BE5-EB21-6D67-E95578B9C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D58-F58B-4CF9-9106-87476EABC734}" type="datetimeFigureOut">
              <a:rPr lang="fr-CA" smtClean="0"/>
              <a:t>2024-02-22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E59F82-5FE9-8373-D586-A3A173F22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D67D89-3D9B-CE64-8DA5-03DF48D5B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0C3EA-6589-4F42-888E-E371BDB774E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44354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820E61-ABC0-0469-9E1F-806FB9965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769BDE4-AB1D-CA6C-560E-7136918969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ED9CAB-1401-2EE8-C02E-387E53D86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D58-F58B-4CF9-9106-87476EABC734}" type="datetimeFigureOut">
              <a:rPr lang="fr-CA" smtClean="0"/>
              <a:t>2024-02-22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1D34FB1-270C-0A3D-4D08-33B042110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F4E5FC-A947-1C7E-C6E9-772E98C81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0C3EA-6589-4F42-888E-E371BDB774E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32461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340C86-C32F-1589-A079-611D0A520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8A5219-0639-E3C8-1D41-0AF0069222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563ECCF-A8CC-A6C9-38E2-5A507F344F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14C6391-DF71-788A-4016-626945F1D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D58-F58B-4CF9-9106-87476EABC734}" type="datetimeFigureOut">
              <a:rPr lang="fr-CA" smtClean="0"/>
              <a:t>2024-02-22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CFAE3E5-1341-9A6E-C8FA-994558464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9FD9B2F-B202-9400-CB2B-A68A8C40A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0C3EA-6589-4F42-888E-E371BDB774E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39087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D424A1-2093-3CBC-A46B-F96CEBF71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E54DEA8-A32C-421F-A7AD-8F519ADA4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F9E32BB-1085-60F8-D8C9-457270FBD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602FB8B-115C-7D84-C14A-3C57C9563E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DD96D16-3526-87AB-2068-1EE3FF02B0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8FA86FF-7A03-9425-BB96-06BC68A94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D58-F58B-4CF9-9106-87476EABC734}" type="datetimeFigureOut">
              <a:rPr lang="fr-CA" smtClean="0"/>
              <a:t>2024-02-22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1A4E1E4-CE03-6FA8-A15E-340513CE3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F55DDF2-EA7C-899A-9F0B-371109128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0C3EA-6589-4F42-888E-E371BDB774E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50764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F73831-9A0E-21A4-ED77-3AE9D326D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990C104-FAD4-3FBF-7B44-412204E63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D58-F58B-4CF9-9106-87476EABC734}" type="datetimeFigureOut">
              <a:rPr lang="fr-CA" smtClean="0"/>
              <a:t>2024-02-22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29F041D-4D01-6AC8-8D36-BC724CFC9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7AC573A-368D-CEE1-1432-5E43D9EE8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0C3EA-6589-4F42-888E-E371BDB774E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73598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44536C2-72B8-BB9C-1D06-BDE958694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D58-F58B-4CF9-9106-87476EABC734}" type="datetimeFigureOut">
              <a:rPr lang="fr-CA" smtClean="0"/>
              <a:t>2024-02-22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76E7BD0-6E47-3196-96C2-83A86C601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C3439EF-087C-208F-D73A-B7ED4D0D9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0C3EA-6589-4F42-888E-E371BDB774E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33406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F0BAC9-EB44-F090-A9D9-0F1A2E38D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5BC88A-10A1-8594-9C88-E3596A635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A980C61-DDC4-E513-1CF1-68AB66922B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68BC0D7-443C-2094-6894-1E646BD6D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D58-F58B-4CF9-9106-87476EABC734}" type="datetimeFigureOut">
              <a:rPr lang="fr-CA" smtClean="0"/>
              <a:t>2024-02-22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44803AA-E6B2-AD55-ED42-6925A3143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7B827F8-8338-DE33-C0E7-45498129D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0C3EA-6589-4F42-888E-E371BDB774E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71170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880321-242D-9BAB-EF55-417E137A3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E1CED00-DFE4-800E-999E-9851D40F7A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44CEEDB-864D-1EB1-0F56-06A518854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4BDA794-1E80-7803-7730-57856EE67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D58-F58B-4CF9-9106-87476EABC734}" type="datetimeFigureOut">
              <a:rPr lang="fr-CA" smtClean="0"/>
              <a:t>2024-02-22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FD2CA98-CE8D-4429-453F-A83BBA13A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7A337D4-AD21-44E6-8495-C6FC15C0D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0C3EA-6589-4F42-888E-E371BDB774E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34745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76BA4B4-4887-C04E-DF4F-54517DA12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F5973E9-037A-B252-76C9-290DAFCEC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F5E9E7-971F-3B6B-CC09-C44E3D1021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441D58-F58B-4CF9-9106-87476EABC734}" type="datetimeFigureOut">
              <a:rPr lang="fr-CA" smtClean="0"/>
              <a:t>2024-02-22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DD987B-2DAE-CD31-4A45-5A85B3E792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D48D8D-5319-63A6-4078-9752985142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C0C3EA-6589-4F42-888E-E371BDB774E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772968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">
            <a:extLst>
              <a:ext uri="{FF2B5EF4-FFF2-40B4-BE49-F238E27FC236}">
                <a16:creationId xmlns:a16="http://schemas.microsoft.com/office/drawing/2014/main" id="{4C83A332-5842-61CF-BF51-90CF1753D7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04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10">
            <a:extLst>
              <a:ext uri="{FF2B5EF4-FFF2-40B4-BE49-F238E27FC236}">
                <a16:creationId xmlns:a16="http://schemas.microsoft.com/office/drawing/2014/main" id="{70C3B62B-4B85-1DA7-7EDC-271AA7E8E8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74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11">
            <a:extLst>
              <a:ext uri="{FF2B5EF4-FFF2-40B4-BE49-F238E27FC236}">
                <a16:creationId xmlns:a16="http://schemas.microsoft.com/office/drawing/2014/main" id="{494461DF-7511-5B04-75FB-17B7D8978C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14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12">
            <a:extLst>
              <a:ext uri="{FF2B5EF4-FFF2-40B4-BE49-F238E27FC236}">
                <a16:creationId xmlns:a16="http://schemas.microsoft.com/office/drawing/2014/main" id="{802F7A9D-DC8F-7A14-F9A5-14A69AF078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46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13">
            <a:extLst>
              <a:ext uri="{FF2B5EF4-FFF2-40B4-BE49-F238E27FC236}">
                <a16:creationId xmlns:a16="http://schemas.microsoft.com/office/drawing/2014/main" id="{BEC3BBB0-D109-93AF-37A3-EFB4EEDC10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74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14">
            <a:extLst>
              <a:ext uri="{FF2B5EF4-FFF2-40B4-BE49-F238E27FC236}">
                <a16:creationId xmlns:a16="http://schemas.microsoft.com/office/drawing/2014/main" id="{60EE8124-2F0C-746C-841A-351162F10A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30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15">
            <a:extLst>
              <a:ext uri="{FF2B5EF4-FFF2-40B4-BE49-F238E27FC236}">
                <a16:creationId xmlns:a16="http://schemas.microsoft.com/office/drawing/2014/main" id="{361BA43D-FEE7-630E-B36B-2BB1EFE0C2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91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16">
            <a:extLst>
              <a:ext uri="{FF2B5EF4-FFF2-40B4-BE49-F238E27FC236}">
                <a16:creationId xmlns:a16="http://schemas.microsoft.com/office/drawing/2014/main" id="{DD3DAA1A-8634-A8CB-0B04-D2EF0F3182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4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17">
            <a:extLst>
              <a:ext uri="{FF2B5EF4-FFF2-40B4-BE49-F238E27FC236}">
                <a16:creationId xmlns:a16="http://schemas.microsoft.com/office/drawing/2014/main" id="{3626A23E-6CD0-5DA5-E1AF-F62EC9AA3B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14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18">
            <a:extLst>
              <a:ext uri="{FF2B5EF4-FFF2-40B4-BE49-F238E27FC236}">
                <a16:creationId xmlns:a16="http://schemas.microsoft.com/office/drawing/2014/main" id="{84480131-1198-9552-1965-5280A92459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9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19">
            <a:extLst>
              <a:ext uri="{FF2B5EF4-FFF2-40B4-BE49-F238E27FC236}">
                <a16:creationId xmlns:a16="http://schemas.microsoft.com/office/drawing/2014/main" id="{275F607C-651B-6B20-84B5-27A4976610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56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2">
            <a:extLst>
              <a:ext uri="{FF2B5EF4-FFF2-40B4-BE49-F238E27FC236}">
                <a16:creationId xmlns:a16="http://schemas.microsoft.com/office/drawing/2014/main" id="{F901D215-F7BB-A5E2-5125-48B9881411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01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20">
            <a:extLst>
              <a:ext uri="{FF2B5EF4-FFF2-40B4-BE49-F238E27FC236}">
                <a16:creationId xmlns:a16="http://schemas.microsoft.com/office/drawing/2014/main" id="{07E0AF58-79E7-CA12-74CA-2FEAFCF22A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24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21">
            <a:extLst>
              <a:ext uri="{FF2B5EF4-FFF2-40B4-BE49-F238E27FC236}">
                <a16:creationId xmlns:a16="http://schemas.microsoft.com/office/drawing/2014/main" id="{13F00769-0310-1E7A-A77A-05764D95E3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72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22">
            <a:extLst>
              <a:ext uri="{FF2B5EF4-FFF2-40B4-BE49-F238E27FC236}">
                <a16:creationId xmlns:a16="http://schemas.microsoft.com/office/drawing/2014/main" id="{7BA8F0FB-16F6-B07E-60CC-6B8C6DA258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592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23">
            <a:extLst>
              <a:ext uri="{FF2B5EF4-FFF2-40B4-BE49-F238E27FC236}">
                <a16:creationId xmlns:a16="http://schemas.microsoft.com/office/drawing/2014/main" id="{4E1D8D9C-1052-B650-AD90-A407D214DB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07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24">
            <a:extLst>
              <a:ext uri="{FF2B5EF4-FFF2-40B4-BE49-F238E27FC236}">
                <a16:creationId xmlns:a16="http://schemas.microsoft.com/office/drawing/2014/main" id="{89255087-C5AF-2660-3F73-E987F247A0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0405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25">
            <a:extLst>
              <a:ext uri="{FF2B5EF4-FFF2-40B4-BE49-F238E27FC236}">
                <a16:creationId xmlns:a16="http://schemas.microsoft.com/office/drawing/2014/main" id="{9157E085-3AE3-9269-6246-F5E7C483CD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8401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26">
            <a:extLst>
              <a:ext uri="{FF2B5EF4-FFF2-40B4-BE49-F238E27FC236}">
                <a16:creationId xmlns:a16="http://schemas.microsoft.com/office/drawing/2014/main" id="{970C5CB5-7737-30E1-377A-AF32CAE795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6844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27">
            <a:extLst>
              <a:ext uri="{FF2B5EF4-FFF2-40B4-BE49-F238E27FC236}">
                <a16:creationId xmlns:a16="http://schemas.microsoft.com/office/drawing/2014/main" id="{0AF6059A-D5A5-515E-04E1-5EF4565190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097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28">
            <a:extLst>
              <a:ext uri="{FF2B5EF4-FFF2-40B4-BE49-F238E27FC236}">
                <a16:creationId xmlns:a16="http://schemas.microsoft.com/office/drawing/2014/main" id="{AEF0C3BB-944D-9F2E-42C6-BDD27E6E48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9568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29">
            <a:extLst>
              <a:ext uri="{FF2B5EF4-FFF2-40B4-BE49-F238E27FC236}">
                <a16:creationId xmlns:a16="http://schemas.microsoft.com/office/drawing/2014/main" id="{3E6C17C8-C4F5-CE83-8CD3-ECBBF2E20A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620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3">
            <a:extLst>
              <a:ext uri="{FF2B5EF4-FFF2-40B4-BE49-F238E27FC236}">
                <a16:creationId xmlns:a16="http://schemas.microsoft.com/office/drawing/2014/main" id="{B5DE431F-970D-6A39-C3EA-7D595C9FF3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404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30">
            <a:extLst>
              <a:ext uri="{FF2B5EF4-FFF2-40B4-BE49-F238E27FC236}">
                <a16:creationId xmlns:a16="http://schemas.microsoft.com/office/drawing/2014/main" id="{8C7BFBE0-C614-044D-035D-A12BD70CEA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0909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31">
            <a:extLst>
              <a:ext uri="{FF2B5EF4-FFF2-40B4-BE49-F238E27FC236}">
                <a16:creationId xmlns:a16="http://schemas.microsoft.com/office/drawing/2014/main" id="{BA55A57F-F382-CE67-C3B7-15FBC4C99F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36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32">
            <a:extLst>
              <a:ext uri="{FF2B5EF4-FFF2-40B4-BE49-F238E27FC236}">
                <a16:creationId xmlns:a16="http://schemas.microsoft.com/office/drawing/2014/main" id="{1B3C2DEC-70D5-66D6-53A8-3DE62B8F82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145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33">
            <a:extLst>
              <a:ext uri="{FF2B5EF4-FFF2-40B4-BE49-F238E27FC236}">
                <a16:creationId xmlns:a16="http://schemas.microsoft.com/office/drawing/2014/main" id="{77C3A721-8EF8-EF36-41A5-D488391EB6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811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34">
            <a:extLst>
              <a:ext uri="{FF2B5EF4-FFF2-40B4-BE49-F238E27FC236}">
                <a16:creationId xmlns:a16="http://schemas.microsoft.com/office/drawing/2014/main" id="{50E33C7B-DEA5-BD22-6FC3-805AFC8A57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0379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35">
            <a:extLst>
              <a:ext uri="{FF2B5EF4-FFF2-40B4-BE49-F238E27FC236}">
                <a16:creationId xmlns:a16="http://schemas.microsoft.com/office/drawing/2014/main" id="{147FD4DD-0ADB-454E-E1A2-4F00C02EA1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082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36">
            <a:extLst>
              <a:ext uri="{FF2B5EF4-FFF2-40B4-BE49-F238E27FC236}">
                <a16:creationId xmlns:a16="http://schemas.microsoft.com/office/drawing/2014/main" id="{41BB212C-E6BE-A09E-478A-9BCCFEFE05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287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37">
            <a:extLst>
              <a:ext uri="{FF2B5EF4-FFF2-40B4-BE49-F238E27FC236}">
                <a16:creationId xmlns:a16="http://schemas.microsoft.com/office/drawing/2014/main" id="{F4A86D9E-7B46-45C5-4420-0E0F19669A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433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38">
            <a:extLst>
              <a:ext uri="{FF2B5EF4-FFF2-40B4-BE49-F238E27FC236}">
                <a16:creationId xmlns:a16="http://schemas.microsoft.com/office/drawing/2014/main" id="{145671B4-2AB8-2C0A-917D-B1B73B80FA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666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39">
            <a:extLst>
              <a:ext uri="{FF2B5EF4-FFF2-40B4-BE49-F238E27FC236}">
                <a16:creationId xmlns:a16="http://schemas.microsoft.com/office/drawing/2014/main" id="{6056C747-2CC3-803A-9E4B-9F80B0433D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17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4">
            <a:extLst>
              <a:ext uri="{FF2B5EF4-FFF2-40B4-BE49-F238E27FC236}">
                <a16:creationId xmlns:a16="http://schemas.microsoft.com/office/drawing/2014/main" id="{99B6974F-AE8E-4A34-DCF8-F6B2FF8DE8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2898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40">
            <a:extLst>
              <a:ext uri="{FF2B5EF4-FFF2-40B4-BE49-F238E27FC236}">
                <a16:creationId xmlns:a16="http://schemas.microsoft.com/office/drawing/2014/main" id="{41EADEA2-ABC4-BDDF-AC0A-85BAAD21F1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137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41">
            <a:extLst>
              <a:ext uri="{FF2B5EF4-FFF2-40B4-BE49-F238E27FC236}">
                <a16:creationId xmlns:a16="http://schemas.microsoft.com/office/drawing/2014/main" id="{05C6464F-702D-08BC-853A-88BE3B0A8E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43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42">
            <a:extLst>
              <a:ext uri="{FF2B5EF4-FFF2-40B4-BE49-F238E27FC236}">
                <a16:creationId xmlns:a16="http://schemas.microsoft.com/office/drawing/2014/main" id="{F531384A-7FB8-B644-F156-9452739A47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828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43">
            <a:extLst>
              <a:ext uri="{FF2B5EF4-FFF2-40B4-BE49-F238E27FC236}">
                <a16:creationId xmlns:a16="http://schemas.microsoft.com/office/drawing/2014/main" id="{0E6C94A9-F77F-15B9-91DE-69F8DE0513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783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44">
            <a:extLst>
              <a:ext uri="{FF2B5EF4-FFF2-40B4-BE49-F238E27FC236}">
                <a16:creationId xmlns:a16="http://schemas.microsoft.com/office/drawing/2014/main" id="{B4FB8318-9318-E691-EE1E-157441A9B2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6138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45">
            <a:extLst>
              <a:ext uri="{FF2B5EF4-FFF2-40B4-BE49-F238E27FC236}">
                <a16:creationId xmlns:a16="http://schemas.microsoft.com/office/drawing/2014/main" id="{29D2F3BA-3219-ECF6-7D8B-EAE6D845B1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3225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46">
            <a:extLst>
              <a:ext uri="{FF2B5EF4-FFF2-40B4-BE49-F238E27FC236}">
                <a16:creationId xmlns:a16="http://schemas.microsoft.com/office/drawing/2014/main" id="{9714D27C-22D7-A76E-A8AE-046426F93E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134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47">
            <a:extLst>
              <a:ext uri="{FF2B5EF4-FFF2-40B4-BE49-F238E27FC236}">
                <a16:creationId xmlns:a16="http://schemas.microsoft.com/office/drawing/2014/main" id="{75F3A690-8E76-914C-4501-A78332C730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557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48">
            <a:extLst>
              <a:ext uri="{FF2B5EF4-FFF2-40B4-BE49-F238E27FC236}">
                <a16:creationId xmlns:a16="http://schemas.microsoft.com/office/drawing/2014/main" id="{CFCDACAA-B1FC-0D50-BF2F-9EA3360B6C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9599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49">
            <a:extLst>
              <a:ext uri="{FF2B5EF4-FFF2-40B4-BE49-F238E27FC236}">
                <a16:creationId xmlns:a16="http://schemas.microsoft.com/office/drawing/2014/main" id="{2150B8BC-01FC-E9BC-9E31-9FFAFAFBC2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99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5">
            <a:extLst>
              <a:ext uri="{FF2B5EF4-FFF2-40B4-BE49-F238E27FC236}">
                <a16:creationId xmlns:a16="http://schemas.microsoft.com/office/drawing/2014/main" id="{FC2210EB-1863-2B48-27B9-107FD41DA2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512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50">
            <a:extLst>
              <a:ext uri="{FF2B5EF4-FFF2-40B4-BE49-F238E27FC236}">
                <a16:creationId xmlns:a16="http://schemas.microsoft.com/office/drawing/2014/main" id="{7FDE5258-E229-FFD9-CEA7-284B4A4725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0806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51">
            <a:extLst>
              <a:ext uri="{FF2B5EF4-FFF2-40B4-BE49-F238E27FC236}">
                <a16:creationId xmlns:a16="http://schemas.microsoft.com/office/drawing/2014/main" id="{8278C4A8-28CC-2124-53A6-9E1497C5AD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495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52">
            <a:extLst>
              <a:ext uri="{FF2B5EF4-FFF2-40B4-BE49-F238E27FC236}">
                <a16:creationId xmlns:a16="http://schemas.microsoft.com/office/drawing/2014/main" id="{FAA4BB11-A3BA-145D-81D4-67C58320C9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768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53">
            <a:extLst>
              <a:ext uri="{FF2B5EF4-FFF2-40B4-BE49-F238E27FC236}">
                <a16:creationId xmlns:a16="http://schemas.microsoft.com/office/drawing/2014/main" id="{D9AA99CB-55F0-FDEF-E0D8-24065931FD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019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54">
            <a:extLst>
              <a:ext uri="{FF2B5EF4-FFF2-40B4-BE49-F238E27FC236}">
                <a16:creationId xmlns:a16="http://schemas.microsoft.com/office/drawing/2014/main" id="{2B2EE0F7-781F-996B-E75E-4235945450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1441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55">
            <a:extLst>
              <a:ext uri="{FF2B5EF4-FFF2-40B4-BE49-F238E27FC236}">
                <a16:creationId xmlns:a16="http://schemas.microsoft.com/office/drawing/2014/main" id="{1D2420AE-D25D-E61C-B66D-900605B88E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0553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56">
            <a:extLst>
              <a:ext uri="{FF2B5EF4-FFF2-40B4-BE49-F238E27FC236}">
                <a16:creationId xmlns:a16="http://schemas.microsoft.com/office/drawing/2014/main" id="{8DDC81FC-3F29-4BD5-EA41-DF09ACF497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457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57">
            <a:extLst>
              <a:ext uri="{FF2B5EF4-FFF2-40B4-BE49-F238E27FC236}">
                <a16:creationId xmlns:a16="http://schemas.microsoft.com/office/drawing/2014/main" id="{6DB4AF9E-6D54-C4EB-7A32-0043EDF3A2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536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58">
            <a:extLst>
              <a:ext uri="{FF2B5EF4-FFF2-40B4-BE49-F238E27FC236}">
                <a16:creationId xmlns:a16="http://schemas.microsoft.com/office/drawing/2014/main" id="{D3675265-6112-E2BE-1663-70D897EF9C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472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59">
            <a:extLst>
              <a:ext uri="{FF2B5EF4-FFF2-40B4-BE49-F238E27FC236}">
                <a16:creationId xmlns:a16="http://schemas.microsoft.com/office/drawing/2014/main" id="{ECDCA145-6AFA-1469-BA74-AF1D689E6C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52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6">
            <a:extLst>
              <a:ext uri="{FF2B5EF4-FFF2-40B4-BE49-F238E27FC236}">
                <a16:creationId xmlns:a16="http://schemas.microsoft.com/office/drawing/2014/main" id="{2F7F91B2-C6C3-AC9A-2B1F-4363AD934C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182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60">
            <a:extLst>
              <a:ext uri="{FF2B5EF4-FFF2-40B4-BE49-F238E27FC236}">
                <a16:creationId xmlns:a16="http://schemas.microsoft.com/office/drawing/2014/main" id="{E37215A1-6CEE-612E-BACC-F1A3DD4A0D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694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61">
            <a:extLst>
              <a:ext uri="{FF2B5EF4-FFF2-40B4-BE49-F238E27FC236}">
                <a16:creationId xmlns:a16="http://schemas.microsoft.com/office/drawing/2014/main" id="{0074E4D1-EED1-3080-032C-F9707C8718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742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62">
            <a:extLst>
              <a:ext uri="{FF2B5EF4-FFF2-40B4-BE49-F238E27FC236}">
                <a16:creationId xmlns:a16="http://schemas.microsoft.com/office/drawing/2014/main" id="{E4D9D55C-5178-48E4-DE82-8F465B17B5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447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63">
            <a:extLst>
              <a:ext uri="{FF2B5EF4-FFF2-40B4-BE49-F238E27FC236}">
                <a16:creationId xmlns:a16="http://schemas.microsoft.com/office/drawing/2014/main" id="{902543D4-B355-2832-08B3-381A08230E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486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64">
            <a:extLst>
              <a:ext uri="{FF2B5EF4-FFF2-40B4-BE49-F238E27FC236}">
                <a16:creationId xmlns:a16="http://schemas.microsoft.com/office/drawing/2014/main" id="{7D506AA5-7461-A82E-4E9A-5FAE9E3384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594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65">
            <a:extLst>
              <a:ext uri="{FF2B5EF4-FFF2-40B4-BE49-F238E27FC236}">
                <a16:creationId xmlns:a16="http://schemas.microsoft.com/office/drawing/2014/main" id="{6094F5FB-F5B3-471F-1971-D32AF92E2F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5963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66">
            <a:extLst>
              <a:ext uri="{FF2B5EF4-FFF2-40B4-BE49-F238E27FC236}">
                <a16:creationId xmlns:a16="http://schemas.microsoft.com/office/drawing/2014/main" id="{78718BCE-324B-3CC6-1AC3-ADFF940E98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6861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67">
            <a:extLst>
              <a:ext uri="{FF2B5EF4-FFF2-40B4-BE49-F238E27FC236}">
                <a16:creationId xmlns:a16="http://schemas.microsoft.com/office/drawing/2014/main" id="{00A00536-76E8-14EF-7ED8-879B791806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487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68">
            <a:extLst>
              <a:ext uri="{FF2B5EF4-FFF2-40B4-BE49-F238E27FC236}">
                <a16:creationId xmlns:a16="http://schemas.microsoft.com/office/drawing/2014/main" id="{10FD4C03-4708-2FF5-79FE-2BF094A152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136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69">
            <a:extLst>
              <a:ext uri="{FF2B5EF4-FFF2-40B4-BE49-F238E27FC236}">
                <a16:creationId xmlns:a16="http://schemas.microsoft.com/office/drawing/2014/main" id="{805438C0-903B-2E3B-9ABB-4CCBE78875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12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7">
            <a:extLst>
              <a:ext uri="{FF2B5EF4-FFF2-40B4-BE49-F238E27FC236}">
                <a16:creationId xmlns:a16="http://schemas.microsoft.com/office/drawing/2014/main" id="{167EA165-19B4-0285-58AD-9F50731C0F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2809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70">
            <a:extLst>
              <a:ext uri="{FF2B5EF4-FFF2-40B4-BE49-F238E27FC236}">
                <a16:creationId xmlns:a16="http://schemas.microsoft.com/office/drawing/2014/main" id="{5CA4613D-05C3-2535-85F8-AA90AD0716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98502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71">
            <a:extLst>
              <a:ext uri="{FF2B5EF4-FFF2-40B4-BE49-F238E27FC236}">
                <a16:creationId xmlns:a16="http://schemas.microsoft.com/office/drawing/2014/main" id="{FA7D467F-A51D-AE12-3347-02809FDCA0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6380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72">
            <a:extLst>
              <a:ext uri="{FF2B5EF4-FFF2-40B4-BE49-F238E27FC236}">
                <a16:creationId xmlns:a16="http://schemas.microsoft.com/office/drawing/2014/main" id="{06B481A8-1961-7D7D-B1D7-BADED04176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388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73">
            <a:extLst>
              <a:ext uri="{FF2B5EF4-FFF2-40B4-BE49-F238E27FC236}">
                <a16:creationId xmlns:a16="http://schemas.microsoft.com/office/drawing/2014/main" id="{74F8EECB-2152-773D-F148-51F8D47704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37896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74">
            <a:extLst>
              <a:ext uri="{FF2B5EF4-FFF2-40B4-BE49-F238E27FC236}">
                <a16:creationId xmlns:a16="http://schemas.microsoft.com/office/drawing/2014/main" id="{6BDFFA83-643D-8197-DA96-43CEDF7169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371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75">
            <a:extLst>
              <a:ext uri="{FF2B5EF4-FFF2-40B4-BE49-F238E27FC236}">
                <a16:creationId xmlns:a16="http://schemas.microsoft.com/office/drawing/2014/main" id="{055769E1-B361-074E-E8D6-E7DE31D8F8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2822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76">
            <a:extLst>
              <a:ext uri="{FF2B5EF4-FFF2-40B4-BE49-F238E27FC236}">
                <a16:creationId xmlns:a16="http://schemas.microsoft.com/office/drawing/2014/main" id="{89C79B42-81ED-81CA-A42A-53CC36F933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67011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77">
            <a:extLst>
              <a:ext uri="{FF2B5EF4-FFF2-40B4-BE49-F238E27FC236}">
                <a16:creationId xmlns:a16="http://schemas.microsoft.com/office/drawing/2014/main" id="{1BF4C2B2-7CEA-EDE4-D1CC-79C2867C64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5263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78">
            <a:extLst>
              <a:ext uri="{FF2B5EF4-FFF2-40B4-BE49-F238E27FC236}">
                <a16:creationId xmlns:a16="http://schemas.microsoft.com/office/drawing/2014/main" id="{F62489CD-1311-2729-C53E-CBA611816F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7228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79">
            <a:extLst>
              <a:ext uri="{FF2B5EF4-FFF2-40B4-BE49-F238E27FC236}">
                <a16:creationId xmlns:a16="http://schemas.microsoft.com/office/drawing/2014/main" id="{224B6E87-32E7-06C6-3FA3-EFD35C8D83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41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8">
            <a:extLst>
              <a:ext uri="{FF2B5EF4-FFF2-40B4-BE49-F238E27FC236}">
                <a16:creationId xmlns:a16="http://schemas.microsoft.com/office/drawing/2014/main" id="{2F5522FF-F370-9A1F-EDBE-41132FF02F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0128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80">
            <a:extLst>
              <a:ext uri="{FF2B5EF4-FFF2-40B4-BE49-F238E27FC236}">
                <a16:creationId xmlns:a16="http://schemas.microsoft.com/office/drawing/2014/main" id="{5E0C3759-F234-CB9F-436D-230AEC94E9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9191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81">
            <a:extLst>
              <a:ext uri="{FF2B5EF4-FFF2-40B4-BE49-F238E27FC236}">
                <a16:creationId xmlns:a16="http://schemas.microsoft.com/office/drawing/2014/main" id="{7EB8E40F-084D-EB49-077A-79A8E4B163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1200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82">
            <a:extLst>
              <a:ext uri="{FF2B5EF4-FFF2-40B4-BE49-F238E27FC236}">
                <a16:creationId xmlns:a16="http://schemas.microsoft.com/office/drawing/2014/main" id="{56E24196-2436-527D-9609-8170DCC7F5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8849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83">
            <a:extLst>
              <a:ext uri="{FF2B5EF4-FFF2-40B4-BE49-F238E27FC236}">
                <a16:creationId xmlns:a16="http://schemas.microsoft.com/office/drawing/2014/main" id="{FF2A5219-B7EF-46F0-8DDD-290C0C9754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09334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84">
            <a:extLst>
              <a:ext uri="{FF2B5EF4-FFF2-40B4-BE49-F238E27FC236}">
                <a16:creationId xmlns:a16="http://schemas.microsoft.com/office/drawing/2014/main" id="{DD1ECA2B-FB8A-43FC-3453-337F7918EF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468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R_pptchdecroix_20249">
            <a:extLst>
              <a:ext uri="{FF2B5EF4-FFF2-40B4-BE49-F238E27FC236}">
                <a16:creationId xmlns:a16="http://schemas.microsoft.com/office/drawing/2014/main" id="{2E9FC111-2F7F-E811-AB47-52C3BF2F4A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25733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6EA14973D14A48BD83C9466C2E6452" ma:contentTypeVersion="18" ma:contentTypeDescription="Crée un document." ma:contentTypeScope="" ma:versionID="1ac55384d61308c6178eff51176e65ad">
  <xsd:schema xmlns:xsd="http://www.w3.org/2001/XMLSchema" xmlns:xs="http://www.w3.org/2001/XMLSchema" xmlns:p="http://schemas.microsoft.com/office/2006/metadata/properties" xmlns:ns2="81a073d5-d40d-4b6c-b286-7fc76eb1b8de" xmlns:ns3="9bd42112-fa39-4466-8e71-392fc50a00e2" targetNamespace="http://schemas.microsoft.com/office/2006/metadata/properties" ma:root="true" ma:fieldsID="a9f34c3195f015e78c5a22968b05a65d" ns2:_="" ns3:_="">
    <xsd:import namespace="81a073d5-d40d-4b6c-b286-7fc76eb1b8de"/>
    <xsd:import namespace="9bd42112-fa39-4466-8e71-392fc50a00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a073d5-d40d-4b6c-b286-7fc76eb1b8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a4f65828-d1bc-4799-81c5-cea87c9684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d42112-fa39-4466-8e71-392fc50a00e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3ff08df-8f96-4ce0-8272-f6940bfec1aa}" ma:internalName="TaxCatchAll" ma:showField="CatchAllData" ma:web="9bd42112-fa39-4466-8e71-392fc50a00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1a073d5-d40d-4b6c-b286-7fc76eb1b8de">
      <Terms xmlns="http://schemas.microsoft.com/office/infopath/2007/PartnerControls"/>
    </lcf76f155ced4ddcb4097134ff3c332f>
    <TaxCatchAll xmlns="9bd42112-fa39-4466-8e71-392fc50a00e2" xsi:nil="true"/>
  </documentManagement>
</p:properties>
</file>

<file path=customXml/itemProps1.xml><?xml version="1.0" encoding="utf-8"?>
<ds:datastoreItem xmlns:ds="http://schemas.openxmlformats.org/officeDocument/2006/customXml" ds:itemID="{6CB1EA7D-C7B3-4E91-B553-DD1BBDE2E0E8}"/>
</file>

<file path=customXml/itemProps2.xml><?xml version="1.0" encoding="utf-8"?>
<ds:datastoreItem xmlns:ds="http://schemas.openxmlformats.org/officeDocument/2006/customXml" ds:itemID="{9D743FB1-B66E-4FC0-9E61-A452376A37EA}"/>
</file>

<file path=customXml/itemProps3.xml><?xml version="1.0" encoding="utf-8"?>
<ds:datastoreItem xmlns:ds="http://schemas.openxmlformats.org/officeDocument/2006/customXml" ds:itemID="{55798A3C-6999-426E-B9BE-19DED3B70147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Grand écran</PresentationFormat>
  <Paragraphs>0</Paragraphs>
  <Slides>84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84</vt:i4>
      </vt:variant>
    </vt:vector>
  </HeadingPairs>
  <TitlesOfParts>
    <vt:vector size="88" baseType="lpstr">
      <vt:lpstr>Aptos</vt:lpstr>
      <vt:lpstr>Aptos Display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Lavigne-Martel, Mayalene</dc:creator>
  <cp:lastModifiedBy>Lavigne-Martel, Mayalene</cp:lastModifiedBy>
  <cp:revision>1</cp:revision>
  <dcterms:created xsi:type="dcterms:W3CDTF">2024-02-22T17:25:05Z</dcterms:created>
  <dcterms:modified xsi:type="dcterms:W3CDTF">2024-02-22T17:26:49Z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0x010100496EA14973D14A48BD83C9466C2E6452</vt:lpwstr>
  </property>
</Properties>
</file>