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5" r:id="rId3"/>
    <p:sldId id="621" r:id="rId4"/>
    <p:sldId id="608" r:id="rId5"/>
    <p:sldId id="325" r:id="rId6"/>
    <p:sldId id="326" r:id="rId7"/>
    <p:sldId id="610" r:id="rId8"/>
    <p:sldId id="618" r:id="rId9"/>
    <p:sldId id="303" r:id="rId10"/>
    <p:sldId id="606" r:id="rId11"/>
    <p:sldId id="380" r:id="rId12"/>
    <p:sldId id="386" r:id="rId13"/>
    <p:sldId id="310" r:id="rId14"/>
    <p:sldId id="323" r:id="rId15"/>
    <p:sldId id="609" r:id="rId16"/>
    <p:sldId id="612" r:id="rId17"/>
    <p:sldId id="613" r:id="rId18"/>
    <p:sldId id="622"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329"/>
    <a:srgbClr val="2A46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D9D4D-3ECB-4BC0-A063-0EFC4E0EBBF9}" v="33" dt="2020-01-12T17:33:22.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tz, Louise" userId="8f41a796-2b07-4cd5-9022-7c8f8a9ad1e3" providerId="ADAL" clId="{384D9D4D-3ECB-4BC0-A063-0EFC4E0EBBF9}"/>
    <pc:docChg chg="undo custSel mod addSld delSld modSld sldOrd">
      <pc:chgData name="Bitz, Louise" userId="8f41a796-2b07-4cd5-9022-7c8f8a9ad1e3" providerId="ADAL" clId="{384D9D4D-3ECB-4BC0-A063-0EFC4E0EBBF9}" dt="2020-01-12T17:41:35.414" v="888" actId="5793"/>
      <pc:docMkLst>
        <pc:docMk/>
      </pc:docMkLst>
      <pc:sldChg chg="del">
        <pc:chgData name="Bitz, Louise" userId="8f41a796-2b07-4cd5-9022-7c8f8a9ad1e3" providerId="ADAL" clId="{384D9D4D-3ECB-4BC0-A063-0EFC4E0EBBF9}" dt="2020-01-03T17:42:56.866" v="821" actId="2696"/>
        <pc:sldMkLst>
          <pc:docMk/>
          <pc:sldMk cId="1559232879" sldId="292"/>
        </pc:sldMkLst>
      </pc:sldChg>
      <pc:sldChg chg="del">
        <pc:chgData name="Bitz, Louise" userId="8f41a796-2b07-4cd5-9022-7c8f8a9ad1e3" providerId="ADAL" clId="{384D9D4D-3ECB-4BC0-A063-0EFC4E0EBBF9}" dt="2020-01-02T18:19:05.416" v="55" actId="2696"/>
        <pc:sldMkLst>
          <pc:docMk/>
          <pc:sldMk cId="2345021213" sldId="309"/>
        </pc:sldMkLst>
      </pc:sldChg>
      <pc:sldChg chg="modSp ord">
        <pc:chgData name="Bitz, Louise" userId="8f41a796-2b07-4cd5-9022-7c8f8a9ad1e3" providerId="ADAL" clId="{384D9D4D-3ECB-4BC0-A063-0EFC4E0EBBF9}" dt="2020-01-03T18:00:33.408" v="846" actId="20577"/>
        <pc:sldMkLst>
          <pc:docMk/>
          <pc:sldMk cId="3405361079" sldId="310"/>
        </pc:sldMkLst>
        <pc:spChg chg="mod">
          <ac:chgData name="Bitz, Louise" userId="8f41a796-2b07-4cd5-9022-7c8f8a9ad1e3" providerId="ADAL" clId="{384D9D4D-3ECB-4BC0-A063-0EFC4E0EBBF9}" dt="2020-01-03T18:00:33.408" v="846" actId="20577"/>
          <ac:spMkLst>
            <pc:docMk/>
            <pc:sldMk cId="3405361079" sldId="310"/>
            <ac:spMk id="2" creationId="{5B4F27DF-25BF-48A0-8D6C-AA10C29AFED3}"/>
          </ac:spMkLst>
        </pc:spChg>
      </pc:sldChg>
      <pc:sldChg chg="modSp ord">
        <pc:chgData name="Bitz, Louise" userId="8f41a796-2b07-4cd5-9022-7c8f8a9ad1e3" providerId="ADAL" clId="{384D9D4D-3ECB-4BC0-A063-0EFC4E0EBBF9}" dt="2020-01-02T18:24:32.272" v="161" actId="207"/>
        <pc:sldMkLst>
          <pc:docMk/>
          <pc:sldMk cId="539370221" sldId="323"/>
        </pc:sldMkLst>
        <pc:spChg chg="mod">
          <ac:chgData name="Bitz, Louise" userId="8f41a796-2b07-4cd5-9022-7c8f8a9ad1e3" providerId="ADAL" clId="{384D9D4D-3ECB-4BC0-A063-0EFC4E0EBBF9}" dt="2020-01-02T18:23:48.257" v="157" actId="207"/>
          <ac:spMkLst>
            <pc:docMk/>
            <pc:sldMk cId="539370221" sldId="323"/>
            <ac:spMk id="2" creationId="{A8300823-3140-A74C-9DBF-36ACE25A58EA}"/>
          </ac:spMkLst>
        </pc:spChg>
        <pc:spChg chg="mod">
          <ac:chgData name="Bitz, Louise" userId="8f41a796-2b07-4cd5-9022-7c8f8a9ad1e3" providerId="ADAL" clId="{384D9D4D-3ECB-4BC0-A063-0EFC4E0EBBF9}" dt="2020-01-02T18:24:09.837" v="160" actId="207"/>
          <ac:spMkLst>
            <pc:docMk/>
            <pc:sldMk cId="539370221" sldId="323"/>
            <ac:spMk id="3" creationId="{4623A1CD-AC93-4BF3-941E-6B897C0CA84C}"/>
          </ac:spMkLst>
        </pc:spChg>
        <pc:spChg chg="mod">
          <ac:chgData name="Bitz, Louise" userId="8f41a796-2b07-4cd5-9022-7c8f8a9ad1e3" providerId="ADAL" clId="{384D9D4D-3ECB-4BC0-A063-0EFC4E0EBBF9}" dt="2020-01-02T18:24:00.591" v="159" actId="207"/>
          <ac:spMkLst>
            <pc:docMk/>
            <pc:sldMk cId="539370221" sldId="323"/>
            <ac:spMk id="4" creationId="{56A7868D-32F1-418C-B3C5-5ACF4D0B1CF6}"/>
          </ac:spMkLst>
        </pc:spChg>
        <pc:spChg chg="mod">
          <ac:chgData name="Bitz, Louise" userId="8f41a796-2b07-4cd5-9022-7c8f8a9ad1e3" providerId="ADAL" clId="{384D9D4D-3ECB-4BC0-A063-0EFC4E0EBBF9}" dt="2020-01-02T18:23:53.096" v="158" actId="207"/>
          <ac:spMkLst>
            <pc:docMk/>
            <pc:sldMk cId="539370221" sldId="323"/>
            <ac:spMk id="5" creationId="{32F328DC-F541-4965-9472-6F56261F4F02}"/>
          </ac:spMkLst>
        </pc:spChg>
        <pc:picChg chg="mod">
          <ac:chgData name="Bitz, Louise" userId="8f41a796-2b07-4cd5-9022-7c8f8a9ad1e3" providerId="ADAL" clId="{384D9D4D-3ECB-4BC0-A063-0EFC4E0EBBF9}" dt="2020-01-02T18:24:32.272" v="161" actId="207"/>
          <ac:picMkLst>
            <pc:docMk/>
            <pc:sldMk cId="539370221" sldId="323"/>
            <ac:picMk id="7" creationId="{9DECC2A7-26EA-4A2C-A039-752D9767E8B0}"/>
          </ac:picMkLst>
        </pc:picChg>
      </pc:sldChg>
      <pc:sldChg chg="ord">
        <pc:chgData name="Bitz, Louise" userId="8f41a796-2b07-4cd5-9022-7c8f8a9ad1e3" providerId="ADAL" clId="{384D9D4D-3ECB-4BC0-A063-0EFC4E0EBBF9}" dt="2019-12-30T20:00:02.805" v="51"/>
        <pc:sldMkLst>
          <pc:docMk/>
          <pc:sldMk cId="844856626" sldId="325"/>
        </pc:sldMkLst>
      </pc:sldChg>
      <pc:sldChg chg="ord">
        <pc:chgData name="Bitz, Louise" userId="8f41a796-2b07-4cd5-9022-7c8f8a9ad1e3" providerId="ADAL" clId="{384D9D4D-3ECB-4BC0-A063-0EFC4E0EBBF9}" dt="2019-12-30T20:00:02.805" v="51"/>
        <pc:sldMkLst>
          <pc:docMk/>
          <pc:sldMk cId="636281712" sldId="326"/>
        </pc:sldMkLst>
      </pc:sldChg>
      <pc:sldChg chg="ord">
        <pc:chgData name="Bitz, Louise" userId="8f41a796-2b07-4cd5-9022-7c8f8a9ad1e3" providerId="ADAL" clId="{384D9D4D-3ECB-4BC0-A063-0EFC4E0EBBF9}" dt="2020-01-03T17:43:42.745" v="824"/>
        <pc:sldMkLst>
          <pc:docMk/>
          <pc:sldMk cId="3747496623" sldId="380"/>
        </pc:sldMkLst>
      </pc:sldChg>
      <pc:sldChg chg="ord">
        <pc:chgData name="Bitz, Louise" userId="8f41a796-2b07-4cd5-9022-7c8f8a9ad1e3" providerId="ADAL" clId="{384D9D4D-3ECB-4BC0-A063-0EFC4E0EBBF9}" dt="2020-01-03T17:43:42.745" v="824"/>
        <pc:sldMkLst>
          <pc:docMk/>
          <pc:sldMk cId="2929389090" sldId="386"/>
        </pc:sldMkLst>
      </pc:sldChg>
      <pc:sldChg chg="ord">
        <pc:chgData name="Bitz, Louise" userId="8f41a796-2b07-4cd5-9022-7c8f8a9ad1e3" providerId="ADAL" clId="{384D9D4D-3ECB-4BC0-A063-0EFC4E0EBBF9}" dt="2019-12-30T20:00:06.860" v="52"/>
        <pc:sldMkLst>
          <pc:docMk/>
          <pc:sldMk cId="1520001748" sldId="608"/>
        </pc:sldMkLst>
      </pc:sldChg>
      <pc:sldChg chg="modSp">
        <pc:chgData name="Bitz, Louise" userId="8f41a796-2b07-4cd5-9022-7c8f8a9ad1e3" providerId="ADAL" clId="{384D9D4D-3ECB-4BC0-A063-0EFC4E0EBBF9}" dt="2020-01-02T18:23:32.009" v="156" actId="255"/>
        <pc:sldMkLst>
          <pc:docMk/>
          <pc:sldMk cId="82203705" sldId="609"/>
        </pc:sldMkLst>
        <pc:spChg chg="mod">
          <ac:chgData name="Bitz, Louise" userId="8f41a796-2b07-4cd5-9022-7c8f8a9ad1e3" providerId="ADAL" clId="{384D9D4D-3ECB-4BC0-A063-0EFC4E0EBBF9}" dt="2020-01-02T18:23:17.366" v="154" actId="207"/>
          <ac:spMkLst>
            <pc:docMk/>
            <pc:sldMk cId="82203705" sldId="609"/>
            <ac:spMk id="2" creationId="{A8300823-3140-A74C-9DBF-36ACE25A58EA}"/>
          </ac:spMkLst>
        </pc:spChg>
        <pc:spChg chg="mod">
          <ac:chgData name="Bitz, Louise" userId="8f41a796-2b07-4cd5-9022-7c8f8a9ad1e3" providerId="ADAL" clId="{384D9D4D-3ECB-4BC0-A063-0EFC4E0EBBF9}" dt="2020-01-02T18:23:32.009" v="156" actId="255"/>
          <ac:spMkLst>
            <pc:docMk/>
            <pc:sldMk cId="82203705" sldId="609"/>
            <ac:spMk id="3" creationId="{4623A1CD-AC93-4BF3-941E-6B897C0CA84C}"/>
          </ac:spMkLst>
        </pc:spChg>
      </pc:sldChg>
      <pc:sldChg chg="del">
        <pc:chgData name="Bitz, Louise" userId="8f41a796-2b07-4cd5-9022-7c8f8a9ad1e3" providerId="ADAL" clId="{384D9D4D-3ECB-4BC0-A063-0EFC4E0EBBF9}" dt="2019-12-30T19:09:51.159" v="0" actId="2696"/>
        <pc:sldMkLst>
          <pc:docMk/>
          <pc:sldMk cId="2840846396" sldId="611"/>
        </pc:sldMkLst>
      </pc:sldChg>
      <pc:sldChg chg="addSp delSp modSp mod setBg modNotesTx">
        <pc:chgData name="Bitz, Louise" userId="8f41a796-2b07-4cd5-9022-7c8f8a9ad1e3" providerId="ADAL" clId="{384D9D4D-3ECB-4BC0-A063-0EFC4E0EBBF9}" dt="2020-01-12T17:27:34.860" v="883" actId="1076"/>
        <pc:sldMkLst>
          <pc:docMk/>
          <pc:sldMk cId="1720918990" sldId="612"/>
        </pc:sldMkLst>
        <pc:spChg chg="mod">
          <ac:chgData name="Bitz, Louise" userId="8f41a796-2b07-4cd5-9022-7c8f8a9ad1e3" providerId="ADAL" clId="{384D9D4D-3ECB-4BC0-A063-0EFC4E0EBBF9}" dt="2020-01-12T17:27:34.860" v="883" actId="1076"/>
          <ac:spMkLst>
            <pc:docMk/>
            <pc:sldMk cId="1720918990" sldId="612"/>
            <ac:spMk id="2" creationId="{4CD553CC-16BD-48BA-8D4A-D5768C8B3529}"/>
          </ac:spMkLst>
        </pc:spChg>
        <pc:spChg chg="del">
          <ac:chgData name="Bitz, Louise" userId="8f41a796-2b07-4cd5-9022-7c8f8a9ad1e3" providerId="ADAL" clId="{384D9D4D-3ECB-4BC0-A063-0EFC4E0EBBF9}" dt="2020-01-03T17:37:48.639" v="449"/>
          <ac:spMkLst>
            <pc:docMk/>
            <pc:sldMk cId="1720918990" sldId="612"/>
            <ac:spMk id="3" creationId="{8A6661A6-D49C-4770-9B72-86EB4CADBE15}"/>
          </ac:spMkLst>
        </pc:spChg>
        <pc:picChg chg="add mod">
          <ac:chgData name="Bitz, Louise" userId="8f41a796-2b07-4cd5-9022-7c8f8a9ad1e3" providerId="ADAL" clId="{384D9D4D-3ECB-4BC0-A063-0EFC4E0EBBF9}" dt="2020-01-03T17:38:35.344" v="452" actId="26606"/>
          <ac:picMkLst>
            <pc:docMk/>
            <pc:sldMk cId="1720918990" sldId="612"/>
            <ac:picMk id="5" creationId="{17EE8DFD-2E20-4B1C-AB95-6223C378B88A}"/>
          </ac:picMkLst>
        </pc:picChg>
      </pc:sldChg>
      <pc:sldChg chg="modSp">
        <pc:chgData name="Bitz, Louise" userId="8f41a796-2b07-4cd5-9022-7c8f8a9ad1e3" providerId="ADAL" clId="{384D9D4D-3ECB-4BC0-A063-0EFC4E0EBBF9}" dt="2020-01-12T17:41:35.414" v="888" actId="5793"/>
        <pc:sldMkLst>
          <pc:docMk/>
          <pc:sldMk cId="530233008" sldId="613"/>
        </pc:sldMkLst>
        <pc:spChg chg="mod">
          <ac:chgData name="Bitz, Louise" userId="8f41a796-2b07-4cd5-9022-7c8f8a9ad1e3" providerId="ADAL" clId="{384D9D4D-3ECB-4BC0-A063-0EFC4E0EBBF9}" dt="2020-01-02T18:22:33.534" v="150" actId="207"/>
          <ac:spMkLst>
            <pc:docMk/>
            <pc:sldMk cId="530233008" sldId="613"/>
            <ac:spMk id="2" creationId="{4CD553CC-16BD-48BA-8D4A-D5768C8B3529}"/>
          </ac:spMkLst>
        </pc:spChg>
        <pc:spChg chg="mod">
          <ac:chgData name="Bitz, Louise" userId="8f41a796-2b07-4cd5-9022-7c8f8a9ad1e3" providerId="ADAL" clId="{384D9D4D-3ECB-4BC0-A063-0EFC4E0EBBF9}" dt="2020-01-12T17:41:35.414" v="888" actId="5793"/>
          <ac:spMkLst>
            <pc:docMk/>
            <pc:sldMk cId="530233008" sldId="613"/>
            <ac:spMk id="3" creationId="{8A6661A6-D49C-4770-9B72-86EB4CADBE15}"/>
          </ac:spMkLst>
        </pc:spChg>
      </pc:sldChg>
      <pc:sldChg chg="del">
        <pc:chgData name="Bitz, Louise" userId="8f41a796-2b07-4cd5-9022-7c8f8a9ad1e3" providerId="ADAL" clId="{384D9D4D-3ECB-4BC0-A063-0EFC4E0EBBF9}" dt="2020-01-03T17:41:33.242" v="820" actId="2696"/>
        <pc:sldMkLst>
          <pc:docMk/>
          <pc:sldMk cId="448993197" sldId="614"/>
        </pc:sldMkLst>
      </pc:sldChg>
      <pc:sldChg chg="del">
        <pc:chgData name="Bitz, Louise" userId="8f41a796-2b07-4cd5-9022-7c8f8a9ad1e3" providerId="ADAL" clId="{384D9D4D-3ECB-4BC0-A063-0EFC4E0EBBF9}" dt="2020-01-02T18:13:25.558" v="53" actId="2696"/>
        <pc:sldMkLst>
          <pc:docMk/>
          <pc:sldMk cId="2055838768" sldId="615"/>
        </pc:sldMkLst>
      </pc:sldChg>
      <pc:sldChg chg="del">
        <pc:chgData name="Bitz, Louise" userId="8f41a796-2b07-4cd5-9022-7c8f8a9ad1e3" providerId="ADAL" clId="{384D9D4D-3ECB-4BC0-A063-0EFC4E0EBBF9}" dt="2020-01-03T17:43:34.508" v="823" actId="2696"/>
        <pc:sldMkLst>
          <pc:docMk/>
          <pc:sldMk cId="4133478707" sldId="616"/>
        </pc:sldMkLst>
      </pc:sldChg>
      <pc:sldChg chg="del">
        <pc:chgData name="Bitz, Louise" userId="8f41a796-2b07-4cd5-9022-7c8f8a9ad1e3" providerId="ADAL" clId="{384D9D4D-3ECB-4BC0-A063-0EFC4E0EBBF9}" dt="2020-01-03T17:43:12.761" v="822" actId="2696"/>
        <pc:sldMkLst>
          <pc:docMk/>
          <pc:sldMk cId="3566393195" sldId="617"/>
        </pc:sldMkLst>
      </pc:sldChg>
      <pc:sldChg chg="add ord">
        <pc:chgData name="Bitz, Louise" userId="8f41a796-2b07-4cd5-9022-7c8f8a9ad1e3" providerId="ADAL" clId="{384D9D4D-3ECB-4BC0-A063-0EFC4E0EBBF9}" dt="2019-12-30T19:10:49.516" v="3"/>
        <pc:sldMkLst>
          <pc:docMk/>
          <pc:sldMk cId="2746596727" sldId="618"/>
        </pc:sldMkLst>
      </pc:sldChg>
      <pc:sldChg chg="add del">
        <pc:chgData name="Bitz, Louise" userId="8f41a796-2b07-4cd5-9022-7c8f8a9ad1e3" providerId="ADAL" clId="{384D9D4D-3ECB-4BC0-A063-0EFC4E0EBBF9}" dt="2019-12-30T19:35:54.617" v="8" actId="2696"/>
        <pc:sldMkLst>
          <pc:docMk/>
          <pc:sldMk cId="3905723014" sldId="619"/>
        </pc:sldMkLst>
      </pc:sldChg>
      <pc:sldChg chg="add del">
        <pc:chgData name="Bitz, Louise" userId="8f41a796-2b07-4cd5-9022-7c8f8a9ad1e3" providerId="ADAL" clId="{384D9D4D-3ECB-4BC0-A063-0EFC4E0EBBF9}" dt="2019-12-30T19:36:16.287" v="12" actId="2696"/>
        <pc:sldMkLst>
          <pc:docMk/>
          <pc:sldMk cId="1716208468" sldId="620"/>
        </pc:sldMkLst>
      </pc:sldChg>
      <pc:sldChg chg="add del">
        <pc:chgData name="Bitz, Louise" userId="8f41a796-2b07-4cd5-9022-7c8f8a9ad1e3" providerId="ADAL" clId="{384D9D4D-3ECB-4BC0-A063-0EFC4E0EBBF9}" dt="2019-12-30T19:35:57.802" v="9" actId="2696"/>
        <pc:sldMkLst>
          <pc:docMk/>
          <pc:sldMk cId="3788120125" sldId="620"/>
        </pc:sldMkLst>
      </pc:sldChg>
      <pc:sldChg chg="addSp modSp add ord modAnim">
        <pc:chgData name="Bitz, Louise" userId="8f41a796-2b07-4cd5-9022-7c8f8a9ad1e3" providerId="ADAL" clId="{384D9D4D-3ECB-4BC0-A063-0EFC4E0EBBF9}" dt="2020-01-03T16:57:21.234" v="448" actId="20577"/>
        <pc:sldMkLst>
          <pc:docMk/>
          <pc:sldMk cId="3009942312" sldId="621"/>
        </pc:sldMkLst>
        <pc:spChg chg="mod">
          <ac:chgData name="Bitz, Louise" userId="8f41a796-2b07-4cd5-9022-7c8f8a9ad1e3" providerId="ADAL" clId="{384D9D4D-3ECB-4BC0-A063-0EFC4E0EBBF9}" dt="2020-01-03T16:49:07.711" v="390" actId="1076"/>
          <ac:spMkLst>
            <pc:docMk/>
            <pc:sldMk cId="3009942312" sldId="621"/>
            <ac:spMk id="2" creationId="{4CD553CC-16BD-48BA-8D4A-D5768C8B3529}"/>
          </ac:spMkLst>
        </pc:spChg>
        <pc:spChg chg="mod">
          <ac:chgData name="Bitz, Louise" userId="8f41a796-2b07-4cd5-9022-7c8f8a9ad1e3" providerId="ADAL" clId="{384D9D4D-3ECB-4BC0-A063-0EFC4E0EBBF9}" dt="2019-12-30T19:36:04.966" v="10" actId="20577"/>
          <ac:spMkLst>
            <pc:docMk/>
            <pc:sldMk cId="3009942312" sldId="621"/>
            <ac:spMk id="3" creationId="{8A6661A6-D49C-4770-9B72-86EB4CADBE15}"/>
          </ac:spMkLst>
        </pc:spChg>
        <pc:spChg chg="add mod">
          <ac:chgData name="Bitz, Louise" userId="8f41a796-2b07-4cd5-9022-7c8f8a9ad1e3" providerId="ADAL" clId="{384D9D4D-3ECB-4BC0-A063-0EFC4E0EBBF9}" dt="2020-01-03T16:57:21.234" v="448" actId="20577"/>
          <ac:spMkLst>
            <pc:docMk/>
            <pc:sldMk cId="3009942312" sldId="621"/>
            <ac:spMk id="4" creationId="{A6A8D832-DC1F-4F49-84D2-2ABF45A09B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re Sans A 45 Regular" panose="020B05030303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re Sans A 45 Regular" panose="020B0503030302020204" pitchFamily="34" charset="0"/>
              </a:defRPr>
            </a:lvl1pPr>
          </a:lstStyle>
          <a:p>
            <a:fld id="{61447727-B8BF-4BEE-9019-B4421F800A0A}" type="datetimeFigureOut">
              <a:rPr lang="en-CA" smtClean="0"/>
              <a:pPr/>
              <a:t>2020-02-13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re Sans A 45 Regular" panose="020B05030303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re Sans A 45 Regular" panose="020B0503030302020204" pitchFamily="34" charset="0"/>
              </a:defRPr>
            </a:lvl1pPr>
          </a:lstStyle>
          <a:p>
            <a:fld id="{1F5331B1-6B10-4ED1-8C7A-E05B67D8EF07}" type="slidenum">
              <a:rPr lang="en-CA" smtClean="0"/>
              <a:pPr/>
              <a:t>‹#›</a:t>
            </a:fld>
            <a:endParaRPr lang="en-CA" dirty="0"/>
          </a:p>
        </p:txBody>
      </p:sp>
    </p:spTree>
    <p:extLst>
      <p:ext uri="{BB962C8B-B14F-4D97-AF65-F5344CB8AC3E}">
        <p14:creationId xmlns:p14="http://schemas.microsoft.com/office/powerpoint/2010/main" val="106850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e Sans A 45 Regular" panose="020B0503030302020204" pitchFamily="34" charset="0"/>
        <a:ea typeface="+mn-ea"/>
        <a:cs typeface="+mn-cs"/>
      </a:defRPr>
    </a:lvl1pPr>
    <a:lvl2pPr marL="457200" algn="l" defTabSz="914400" rtl="0" eaLnBrk="1" latinLnBrk="0" hangingPunct="1">
      <a:defRPr sz="1200" kern="1200">
        <a:solidFill>
          <a:schemeClr val="tx1"/>
        </a:solidFill>
        <a:latin typeface="Core Sans A 45 Regular" panose="020B0503030302020204" pitchFamily="34" charset="0"/>
        <a:ea typeface="+mn-ea"/>
        <a:cs typeface="+mn-cs"/>
      </a:defRPr>
    </a:lvl2pPr>
    <a:lvl3pPr marL="914400" algn="l" defTabSz="914400" rtl="0" eaLnBrk="1" latinLnBrk="0" hangingPunct="1">
      <a:defRPr sz="1200" kern="1200">
        <a:solidFill>
          <a:schemeClr val="tx1"/>
        </a:solidFill>
        <a:latin typeface="Core Sans A 45 Regular" panose="020B0503030302020204" pitchFamily="34" charset="0"/>
        <a:ea typeface="+mn-ea"/>
        <a:cs typeface="+mn-cs"/>
      </a:defRPr>
    </a:lvl3pPr>
    <a:lvl4pPr marL="1371600" algn="l" defTabSz="914400" rtl="0" eaLnBrk="1" latinLnBrk="0" hangingPunct="1">
      <a:defRPr sz="1200" kern="1200">
        <a:solidFill>
          <a:schemeClr val="tx1"/>
        </a:solidFill>
        <a:latin typeface="Core Sans A 45 Regular" panose="020B0503030302020204" pitchFamily="34" charset="0"/>
        <a:ea typeface="+mn-ea"/>
        <a:cs typeface="+mn-cs"/>
      </a:defRPr>
    </a:lvl4pPr>
    <a:lvl5pPr marL="1828800" algn="l" defTabSz="914400" rtl="0" eaLnBrk="1" latinLnBrk="0" hangingPunct="1">
      <a:defRPr sz="1200" kern="1200">
        <a:solidFill>
          <a:schemeClr val="tx1"/>
        </a:solidFill>
        <a:latin typeface="Core Sans A 45 Regular" panose="020B05030303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bc.ca/news/canada/british-columbia/great-bear-rainforest-project-earns-environmental-group-100k-us-award-1.37934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ldmanprize.org/recipient/maxima-acun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nesty.ca/blog/150000-solidarity-messages-delivered-m%C3%A1xima-acu%C3%B1a-per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hys.org/news/2018-03-eu-hardwood-imports-fuel-amazo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862639-3D5E-4FD9-87E6-71186E58DACB}" type="slidenum">
              <a:rPr lang="en-CA" smtClean="0"/>
              <a:t>1</a:t>
            </a:fld>
            <a:endParaRPr lang="en-CA"/>
          </a:p>
        </p:txBody>
      </p:sp>
    </p:spTree>
    <p:extLst>
      <p:ext uri="{BB962C8B-B14F-4D97-AF65-F5344CB8AC3E}">
        <p14:creationId xmlns:p14="http://schemas.microsoft.com/office/powerpoint/2010/main" val="102670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Elana</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929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Elana</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6283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image is a picture of two university students (Just Youth Club) tabling the campaign for other university students at St Thomas More College, University of Saskatchewan, Saskatoon.</a:t>
            </a:r>
          </a:p>
        </p:txBody>
      </p:sp>
      <p:sp>
        <p:nvSpPr>
          <p:cNvPr id="4" name="Slide Number Placeholder 3"/>
          <p:cNvSpPr>
            <a:spLocks noGrp="1"/>
          </p:cNvSpPr>
          <p:nvPr>
            <p:ph type="sldNum" sz="quarter" idx="5"/>
          </p:nvPr>
        </p:nvSpPr>
        <p:spPr/>
        <p:txBody>
          <a:bodyPr/>
          <a:lstStyle/>
          <a:p>
            <a:fld id="{1F5331B1-6B10-4ED1-8C7A-E05B67D8EF07}" type="slidenum">
              <a:rPr lang="en-CA" smtClean="0"/>
              <a:t>15</a:t>
            </a:fld>
            <a:endParaRPr lang="en-CA"/>
          </a:p>
        </p:txBody>
      </p:sp>
    </p:spTree>
    <p:extLst>
      <p:ext uri="{BB962C8B-B14F-4D97-AF65-F5344CB8AC3E}">
        <p14:creationId xmlns:p14="http://schemas.microsoft.com/office/powerpoint/2010/main" val="174186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63254-CB36-4D1B-AAF6-A0B763F776A8}"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135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Video (3:03) https://www.cbc.ca/news/canada/british-columbia/great-bear-rainforest-project-earns-environmental-group-100k-us-award-1.3793420</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B4632-DC0E-4DC9-AC97-8F84BEBEC875}"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4651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https://www.goldmanprize.org/recipient/maxima-acuna/</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B4632-DC0E-4DC9-AC97-8F84BEBEC875}"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6018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https://www.amnesty.ca/blog/150000-solidarity-messages-delivered-m%C3%A1xima-acu%C3%B1a-peru</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B4632-DC0E-4DC9-AC97-8F84BEBEC875}"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2345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63254-CB36-4D1B-AAF6-A0B763F776A8}"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135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63254-CB36-4D1B-AAF6-A0B763F776A8}"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7115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F2A7580B-5CEC-4239-BFBF-B89E0043DA55}" type="slidenum">
              <a:rPr kumimoji="0" lang="fr-CA" sz="1200" b="0" i="0" u="none" strike="noStrike" kern="1200" cap="none" spc="0" normalizeH="0" baseline="0" noProof="0">
                <a:ln>
                  <a:noFill/>
                </a:ln>
                <a:solidFill>
                  <a:prstClr val="black"/>
                </a:solidFill>
                <a:effectLst/>
                <a:uLnTx/>
                <a:uFillTx/>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7163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The degradation of Amazonia weakens its ability to mitigate climate change </a:t>
            </a:r>
            <a:r>
              <a:rPr lang="en-CA" dirty="0" err="1"/>
              <a:t>etc</a:t>
            </a:r>
            <a:r>
              <a:rPr lang="en-CA" dirty="0"/>
              <a:t> .. </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F2A7580B-5CEC-4239-BFBF-B89E0043DA55}" type="slidenum">
              <a:rPr kumimoji="0" lang="fr-CA" sz="1200" b="0" i="0" u="none" strike="noStrike" kern="1200" cap="none" spc="0" normalizeH="0" baseline="0" noProof="0">
                <a:ln>
                  <a:noFill/>
                </a:ln>
                <a:solidFill>
                  <a:prstClr val="black"/>
                </a:solidFill>
                <a:effectLst/>
                <a:uLnTx/>
                <a:uFillTx/>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3842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credit:  </a:t>
            </a:r>
            <a:r>
              <a:rPr lang="en-CA" dirty="0">
                <a:hlinkClick r:id="rId3"/>
              </a:rPr>
              <a:t>https://phys.org/news/2018-03-eu-hardwood-imports-fuel-amazon.html</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BD1E6-F3D4-4018-9B55-BE9BBE0A1752}"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20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7B8FA-35B9-46E5-9943-A303B3E86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E1504471-9E9E-4B40-A471-ED4CFFA8A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454504CC-2A21-4FA6-BD00-C3FAF59096EA}"/>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5" name="Footer Placeholder 4">
            <a:extLst>
              <a:ext uri="{FF2B5EF4-FFF2-40B4-BE49-F238E27FC236}">
                <a16:creationId xmlns:a16="http://schemas.microsoft.com/office/drawing/2014/main" xmlns="" id="{631E775D-EF0F-4431-BF28-F1BD33F451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09DA23EE-A07E-4775-86A0-F61AA89FC975}"/>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26780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4B1EE-5EF3-4BB0-B95F-7B7F469E5F7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124CFB50-2AB5-474C-BE81-70B602827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5238071-E9DC-42D9-96AC-A62DA9562A1C}"/>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5" name="Footer Placeholder 4">
            <a:extLst>
              <a:ext uri="{FF2B5EF4-FFF2-40B4-BE49-F238E27FC236}">
                <a16:creationId xmlns:a16="http://schemas.microsoft.com/office/drawing/2014/main" xmlns="" id="{025B8F97-B9F9-4B1F-924E-4316AE0EE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3BAC24BE-10D4-47F8-B57B-618AAE039E8D}"/>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175354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D56700-4219-4A09-9884-2DF203894A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30B367F9-5782-4DF1-A456-3141E8D8C7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1F40B560-2066-4202-8DC2-1A10510A5D2F}"/>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5" name="Footer Placeholder 4">
            <a:extLst>
              <a:ext uri="{FF2B5EF4-FFF2-40B4-BE49-F238E27FC236}">
                <a16:creationId xmlns:a16="http://schemas.microsoft.com/office/drawing/2014/main" xmlns="" id="{5B6182BC-B358-49FA-9200-AEB7A540E1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A4104A3E-BE9E-40E8-8EB6-BCBD8A3D9863}"/>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294919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8" name="Image 7" descr="Une image contenant arbre, extérieur, aquarium, vaisseau&#10;&#10;Description générée automatiquement">
            <a:extLst>
              <a:ext uri="{FF2B5EF4-FFF2-40B4-BE49-F238E27FC236}">
                <a16:creationId xmlns:a16="http://schemas.microsoft.com/office/drawing/2014/main" xmlns="" id="{69BD7747-09FD-1E44-9018-B838270B4A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xmlns="" id="{1BF8BAD0-130A-FE4F-A328-6D66401CE629}"/>
              </a:ext>
            </a:extLst>
          </p:cNvPr>
          <p:cNvSpPr>
            <a:spLocks noGrp="1"/>
          </p:cNvSpPr>
          <p:nvPr>
            <p:ph type="title"/>
          </p:nvPr>
        </p:nvSpPr>
        <p:spPr>
          <a:xfrm>
            <a:off x="2794000" y="3508110"/>
            <a:ext cx="8596668" cy="1320800"/>
          </a:xfrm>
          <a:prstGeom prst="rect">
            <a:avLst/>
          </a:prstGeom>
        </p:spPr>
        <p:txBody>
          <a:bodyPr/>
          <a:lstStyle>
            <a:lvl1pPr>
              <a:defRPr>
                <a:solidFill>
                  <a:schemeClr val="bg1"/>
                </a:solidFill>
                <a:latin typeface="Core Sans A 45 Regular" panose="020B0503030302020204" pitchFamily="34" charset="0"/>
              </a:defRPr>
            </a:lvl1pPr>
          </a:lstStyle>
          <a:p>
            <a:r>
              <a:rPr lang="fr-FR" dirty="0"/>
              <a:t>Modifiez le style du titre</a:t>
            </a:r>
          </a:p>
        </p:txBody>
      </p:sp>
      <p:sp>
        <p:nvSpPr>
          <p:cNvPr id="3" name="Espace réservé de la date 2">
            <a:extLst>
              <a:ext uri="{FF2B5EF4-FFF2-40B4-BE49-F238E27FC236}">
                <a16:creationId xmlns:a16="http://schemas.microsoft.com/office/drawing/2014/main" xmlns="" id="{54C2124D-D02C-5E4A-9EB2-B6E2ADBDB5F6}"/>
              </a:ext>
            </a:extLst>
          </p:cNvPr>
          <p:cNvSpPr>
            <a:spLocks noGrp="1"/>
          </p:cNvSpPr>
          <p:nvPr>
            <p:ph type="dt" sz="half" idx="10"/>
          </p:nvPr>
        </p:nvSpPr>
        <p:spPr>
          <a:xfrm>
            <a:off x="7205133" y="6041362"/>
            <a:ext cx="911939" cy="365125"/>
          </a:xfrm>
          <a:prstGeom prst="rect">
            <a:avLst/>
          </a:prstGeom>
        </p:spPr>
        <p:txBody>
          <a:bodyPr/>
          <a:lstStyle>
            <a:lvl1pPr>
              <a:defRPr>
                <a:solidFill>
                  <a:schemeClr val="bg1"/>
                </a:solidFill>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4" name="Espace réservé du pied de page 3">
            <a:extLst>
              <a:ext uri="{FF2B5EF4-FFF2-40B4-BE49-F238E27FC236}">
                <a16:creationId xmlns:a16="http://schemas.microsoft.com/office/drawing/2014/main" xmlns="" id="{58D7CDB8-B20D-6C4A-AA2A-94744E8A7263}"/>
              </a:ext>
            </a:extLst>
          </p:cNvPr>
          <p:cNvSpPr>
            <a:spLocks noGrp="1"/>
          </p:cNvSpPr>
          <p:nvPr>
            <p:ph type="ftr" sz="quarter" idx="11"/>
          </p:nvPr>
        </p:nvSpPr>
        <p:spPr>
          <a:xfrm>
            <a:off x="677334" y="6041362"/>
            <a:ext cx="6297612" cy="365125"/>
          </a:xfrm>
          <a:prstGeom prst="rect">
            <a:avLst/>
          </a:prstGeom>
        </p:spPr>
        <p:txBody>
          <a:bodyPr/>
          <a:lstStyle>
            <a:lvl1pPr>
              <a:defRPr>
                <a:solidFill>
                  <a:schemeClr val="bg1"/>
                </a:solidFill>
                <a:latin typeface="Core Sans A 45 Regular" panose="020B0503030302020204" pitchFamily="34" charset="0"/>
              </a:defRPr>
            </a:lvl1pPr>
          </a:lstStyle>
          <a:p>
            <a:endParaRPr lang="en-US" dirty="0"/>
          </a:p>
        </p:txBody>
      </p:sp>
      <p:sp>
        <p:nvSpPr>
          <p:cNvPr id="5" name="Espace réservé du numéro de diapositive 4">
            <a:extLst>
              <a:ext uri="{FF2B5EF4-FFF2-40B4-BE49-F238E27FC236}">
                <a16:creationId xmlns:a16="http://schemas.microsoft.com/office/drawing/2014/main" xmlns="" id="{EA5DFA37-2559-C249-AAC8-ECEF1A6BD8E6}"/>
              </a:ext>
            </a:extLst>
          </p:cNvPr>
          <p:cNvSpPr>
            <a:spLocks noGrp="1"/>
          </p:cNvSpPr>
          <p:nvPr>
            <p:ph type="sldNum" sz="quarter" idx="12"/>
          </p:nvPr>
        </p:nvSpPr>
        <p:spPr>
          <a:xfrm>
            <a:off x="8590663" y="6041362"/>
            <a:ext cx="683339" cy="365125"/>
          </a:xfrm>
          <a:prstGeom prst="rect">
            <a:avLst/>
          </a:prstGeom>
        </p:spPr>
        <p:txBody>
          <a:bodyPr/>
          <a:lstStyle>
            <a:lvl1pPr>
              <a:defRPr>
                <a:solidFill>
                  <a:schemeClr val="bg1"/>
                </a:solidFill>
                <a:latin typeface="Core Sans A 45 Regular" panose="020B0503030302020204" pitchFamily="34" charset="0"/>
              </a:defRPr>
            </a:lvl1pPr>
          </a:lstStyle>
          <a:p>
            <a:fld id="{D57F1E4F-1CFF-5643-939E-217C01CDF565}" type="slidenum">
              <a:rPr lang="en-US" smtClean="0"/>
              <a:pPr/>
              <a:t>‹#›</a:t>
            </a:fld>
            <a:endParaRPr lang="en-US" dirty="0"/>
          </a:p>
        </p:txBody>
      </p:sp>
      <p:pic>
        <p:nvPicPr>
          <p:cNvPr id="6" name="Image 5">
            <a:extLst>
              <a:ext uri="{FF2B5EF4-FFF2-40B4-BE49-F238E27FC236}">
                <a16:creationId xmlns:a16="http://schemas.microsoft.com/office/drawing/2014/main" xmlns="" id="{D21CF8DD-89CE-8742-A3F0-0C11EB847E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52" y="6041362"/>
            <a:ext cx="1962552" cy="654184"/>
          </a:xfrm>
          <a:prstGeom prst="rect">
            <a:avLst/>
          </a:prstGeom>
        </p:spPr>
      </p:pic>
      <p:pic>
        <p:nvPicPr>
          <p:cNvPr id="10" name="Image 9" descr="Une image contenant carte, texte&#10;&#10;Description générée automatiquement">
            <a:extLst>
              <a:ext uri="{FF2B5EF4-FFF2-40B4-BE49-F238E27FC236}">
                <a16:creationId xmlns:a16="http://schemas.microsoft.com/office/drawing/2014/main" xmlns="" id="{2AC0B18D-2208-2A4F-B261-A1C72C8DF9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1498" y="264583"/>
            <a:ext cx="4953000" cy="4483100"/>
          </a:xfrm>
          <a:prstGeom prst="rect">
            <a:avLst/>
          </a:prstGeom>
        </p:spPr>
      </p:pic>
    </p:spTree>
    <p:extLst>
      <p:ext uri="{BB962C8B-B14F-4D97-AF65-F5344CB8AC3E}">
        <p14:creationId xmlns:p14="http://schemas.microsoft.com/office/powerpoint/2010/main" val="332792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51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61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EB712588-04B1-427B-82EE-E8DB90309F08}"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944177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atin typeface="Core Sans A 45 Regular" panose="020B05030303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atin typeface="Core Sans A 45 Regular" panose="020B05030303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4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78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atin typeface="Core Sans A 45 Regular" panose="020B05030303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42A54C80-263E-416B-A8E0-580EDEADCBDC}"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24403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BFAA9-C659-47AA-8E4E-07B31ACA2F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104B051F-70BE-4E81-BD4E-96A67AE4F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2DF5C1A1-1454-42E2-9E85-D36904B58F75}"/>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5" name="Footer Placeholder 4">
            <a:extLst>
              <a:ext uri="{FF2B5EF4-FFF2-40B4-BE49-F238E27FC236}">
                <a16:creationId xmlns:a16="http://schemas.microsoft.com/office/drawing/2014/main" xmlns="" id="{F2F650BD-72C3-4AA8-B723-7BA846EBF9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8E216D3E-715D-45F3-BB53-7E4C88646804}"/>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288621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atin typeface="Core Sans A 45 Regular" panose="020B0503030302020204" pitchFamily="34" charset="0"/>
              </a:defRPr>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atin typeface="Core Sans A 45 Regular" panose="020B05030303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atin typeface="Core Sans A 45 Regular" panose="020B05030303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0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003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Core Sans A 45 Regular" panose="020B0503030302020204" pitchFamily="34" charset="0"/>
              </a:rPr>
              <a:t>”</a:t>
            </a:r>
            <a:endParaRPr lang="en-US" dirty="0">
              <a:solidFill>
                <a:schemeClr val="accent1">
                  <a:lumMod val="60000"/>
                  <a:lumOff val="40000"/>
                </a:schemeClr>
              </a:solidFill>
              <a:latin typeface="Core Sans A 45 Regular" panose="020B0503030302020204" pitchFamily="34" charset="0"/>
            </a:endParaRPr>
          </a:p>
        </p:txBody>
      </p:sp>
    </p:spTree>
    <p:extLst>
      <p:ext uri="{BB962C8B-B14F-4D97-AF65-F5344CB8AC3E}">
        <p14:creationId xmlns:p14="http://schemas.microsoft.com/office/powerpoint/2010/main" val="3611449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548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Tree>
    <p:extLst>
      <p:ext uri="{BB962C8B-B14F-4D97-AF65-F5344CB8AC3E}">
        <p14:creationId xmlns:p14="http://schemas.microsoft.com/office/powerpoint/2010/main" val="383609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0716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55C6B4A9-1611-4792-9094-5F34BCA07E0B}"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6420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lvl1pPr>
              <a:defRPr>
                <a:latin typeface="Core Sans A 45 Regular" panose="020B0503030302020204" pitchFamily="34" charset="0"/>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5119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042115-4633-4569-B69B-E6B92B679133}"/>
              </a:ext>
            </a:extLst>
          </p:cNvPr>
          <p:cNvSpPr>
            <a:spLocks noGrp="1"/>
          </p:cNvSpPr>
          <p:nvPr>
            <p:ph type="ctrTitle"/>
          </p:nvPr>
        </p:nvSpPr>
        <p:spPr>
          <a:xfrm>
            <a:off x="1524000" y="1122363"/>
            <a:ext cx="9144000" cy="2387600"/>
          </a:xfrm>
        </p:spPr>
        <p:txBody>
          <a:bodyPr anchor="b"/>
          <a:lstStyle>
            <a:lvl1pPr algn="ctr">
              <a:defRPr sz="6000">
                <a:latin typeface="Core Sans A 45 Regular" panose="020B0503030302020204" pitchFamily="34" charset="0"/>
              </a:defRPr>
            </a:lvl1pPr>
          </a:lstStyle>
          <a:p>
            <a:r>
              <a:rPr lang="fr-FR" dirty="0"/>
              <a:t>Modifiez le style du titre</a:t>
            </a:r>
            <a:endParaRPr lang="fr-CA" dirty="0"/>
          </a:p>
        </p:txBody>
      </p:sp>
      <p:sp>
        <p:nvSpPr>
          <p:cNvPr id="3" name="Sous-titre 2">
            <a:extLst>
              <a:ext uri="{FF2B5EF4-FFF2-40B4-BE49-F238E27FC236}">
                <a16:creationId xmlns:a16="http://schemas.microsoft.com/office/drawing/2014/main" xmlns="" id="{0149AD67-59AC-472C-ABDB-4187DC84964E}"/>
              </a:ext>
            </a:extLst>
          </p:cNvPr>
          <p:cNvSpPr>
            <a:spLocks noGrp="1"/>
          </p:cNvSpPr>
          <p:nvPr>
            <p:ph type="subTitle" idx="1"/>
          </p:nvPr>
        </p:nvSpPr>
        <p:spPr>
          <a:xfrm>
            <a:off x="1524000" y="3602038"/>
            <a:ext cx="9144000" cy="1655762"/>
          </a:xfrm>
        </p:spPr>
        <p:txBody>
          <a:bodyPr/>
          <a:lstStyle>
            <a:lvl1pPr marL="0" indent="0" algn="ctr">
              <a:buNone/>
              <a:defRPr sz="2400">
                <a:latin typeface="Core Sans A 45 Regular" panose="020B05030303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fr-CA" dirty="0"/>
          </a:p>
        </p:txBody>
      </p:sp>
      <p:sp>
        <p:nvSpPr>
          <p:cNvPr id="4" name="Espace réservé de la date 3">
            <a:extLst>
              <a:ext uri="{FF2B5EF4-FFF2-40B4-BE49-F238E27FC236}">
                <a16:creationId xmlns:a16="http://schemas.microsoft.com/office/drawing/2014/main" xmlns="" id="{12A3BE14-ED42-4CE1-BBBE-17A9CA90B88F}"/>
              </a:ext>
            </a:extLst>
          </p:cNvPr>
          <p:cNvSpPr>
            <a:spLocks noGrp="1"/>
          </p:cNvSpPr>
          <p:nvPr>
            <p:ph type="dt" sz="half" idx="10"/>
          </p:nvPr>
        </p:nvSpPr>
        <p:spPr/>
        <p:txBody>
          <a:bodyPr/>
          <a:lstStyle>
            <a:lvl1pPr>
              <a:defRPr>
                <a:latin typeface="Core Sans A 45 Regular" panose="020B0503030302020204" pitchFamily="34" charset="0"/>
              </a:defRPr>
            </a:lvl1pPr>
          </a:lstStyle>
          <a:p>
            <a:fld id="{746533C8-E74A-4876-A864-E67E3A774817}" type="datetimeFigureOut">
              <a:rPr lang="fr-CA" smtClean="0"/>
              <a:pPr/>
              <a:t>2020-02-13</a:t>
            </a:fld>
            <a:endParaRPr lang="fr-CA"/>
          </a:p>
        </p:txBody>
      </p:sp>
      <p:sp>
        <p:nvSpPr>
          <p:cNvPr id="5" name="Espace réservé du pied de page 4">
            <a:extLst>
              <a:ext uri="{FF2B5EF4-FFF2-40B4-BE49-F238E27FC236}">
                <a16:creationId xmlns:a16="http://schemas.microsoft.com/office/drawing/2014/main" xmlns="" id="{033C2D65-EF8A-4CDF-B463-2079F15075AF}"/>
              </a:ext>
            </a:extLst>
          </p:cNvPr>
          <p:cNvSpPr>
            <a:spLocks noGrp="1"/>
          </p:cNvSpPr>
          <p:nvPr>
            <p:ph type="ftr" sz="quarter" idx="11"/>
          </p:nvPr>
        </p:nvSpPr>
        <p:spPr/>
        <p:txBody>
          <a:bodyPr/>
          <a:lstStyle>
            <a:lvl1pPr>
              <a:defRPr>
                <a:latin typeface="Core Sans A 45 Regular" panose="020B0503030302020204" pitchFamily="34" charset="0"/>
              </a:defRPr>
            </a:lvl1pPr>
          </a:lstStyle>
          <a:p>
            <a:endParaRPr lang="fr-CA"/>
          </a:p>
        </p:txBody>
      </p:sp>
      <p:sp>
        <p:nvSpPr>
          <p:cNvPr id="6" name="Espace réservé du numéro de diapositive 5">
            <a:extLst>
              <a:ext uri="{FF2B5EF4-FFF2-40B4-BE49-F238E27FC236}">
                <a16:creationId xmlns:a16="http://schemas.microsoft.com/office/drawing/2014/main" xmlns="" id="{E327D3E7-15D1-40DE-B7F9-46D37766A572}"/>
              </a:ext>
            </a:extLst>
          </p:cNvPr>
          <p:cNvSpPr>
            <a:spLocks noGrp="1"/>
          </p:cNvSpPr>
          <p:nvPr>
            <p:ph type="sldNum" sz="quarter" idx="12"/>
          </p:nvPr>
        </p:nvSpPr>
        <p:spPr/>
        <p:txBody>
          <a:bodyPr/>
          <a:lstStyle>
            <a:lvl1pPr>
              <a:defRPr>
                <a:latin typeface="Core Sans A 45 Regular" panose="020B0503030302020204" pitchFamily="34" charset="0"/>
              </a:defRPr>
            </a:lvl1pPr>
          </a:lstStyle>
          <a:p>
            <a:fld id="{ECF298AE-7384-44F6-9E43-A2010AB6A3BA}" type="slidenum">
              <a:rPr lang="fr-CA" smtClean="0"/>
              <a:pPr/>
              <a:t>‹#›</a:t>
            </a:fld>
            <a:endParaRPr lang="fr-CA"/>
          </a:p>
        </p:txBody>
      </p:sp>
    </p:spTree>
    <p:extLst>
      <p:ext uri="{BB962C8B-B14F-4D97-AF65-F5344CB8AC3E}">
        <p14:creationId xmlns:p14="http://schemas.microsoft.com/office/powerpoint/2010/main" val="3238966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lvl1pPr>
              <a:defRPr>
                <a:latin typeface="Core Sans A 45 Regular" panose="020B05030303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4" name="Footer Placeholder 3"/>
          <p:cNvSpPr>
            <a:spLocks noGrp="1"/>
          </p:cNvSpPr>
          <p:nvPr>
            <p:ph type="ftr" sz="quarter" idx="11"/>
          </p:nvPr>
        </p:nvSpPr>
        <p:spPr/>
        <p:txBody>
          <a:bodyPr/>
          <a:lstStyle>
            <a:lvl1pPr>
              <a:defRPr>
                <a:latin typeface="Core Sans A 45 Regular" panose="020B05030303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59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52B43-59E8-497E-8D04-8838FAE7B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8BDC1C54-894E-4410-A716-31456AED1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1D29EA9-E318-4F4F-A6B8-5C2853684DE1}"/>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5" name="Footer Placeholder 4">
            <a:extLst>
              <a:ext uri="{FF2B5EF4-FFF2-40B4-BE49-F238E27FC236}">
                <a16:creationId xmlns:a16="http://schemas.microsoft.com/office/drawing/2014/main" xmlns="" id="{408AE908-AFF3-4CB1-BA9B-1E9E5D84D2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0EB942B2-FD10-46F9-876F-62528BD11C9A}"/>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46110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425BA-911C-4B3F-B506-DBBBE749BD5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BAAAAF6E-3072-44C5-8CC7-29FD0FCBB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2F8C7DC0-107B-4747-8FA3-B4B09B40C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ABE7DD9A-ED4F-4B63-93AC-3284D0E80CC5}"/>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6" name="Footer Placeholder 5">
            <a:extLst>
              <a:ext uri="{FF2B5EF4-FFF2-40B4-BE49-F238E27FC236}">
                <a16:creationId xmlns:a16="http://schemas.microsoft.com/office/drawing/2014/main" xmlns="" id="{B5B4E87F-BE08-4D56-AC8D-2E84EE2A24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4F937CBB-CDEB-491E-B658-EC3599EC4F7E}"/>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88582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9DB5-DDE2-4DF2-9CD1-6E390893A0C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AB2DDB77-931A-461A-96E2-5A61A26C4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50FB4A-51FC-4C50-A5D7-98864E9F93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331DA653-C443-48D1-9B1E-5F7886D6D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CA3C337-8F7A-4E2C-8D51-EBBA3B19A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4E4A1A9A-C85B-4862-B23F-CA9CBF8C2622}"/>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8" name="Footer Placeholder 7">
            <a:extLst>
              <a:ext uri="{FF2B5EF4-FFF2-40B4-BE49-F238E27FC236}">
                <a16:creationId xmlns:a16="http://schemas.microsoft.com/office/drawing/2014/main" xmlns="" id="{18CDC003-55C1-45DE-A107-4EE25DDEB81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EC5C2E71-4A79-46CE-9BB0-6B406E535CBA}"/>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213476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09349-82F0-4A07-9592-15212271112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93FDA0B3-B623-47D5-83B5-F85A55CC64F9}"/>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4" name="Footer Placeholder 3">
            <a:extLst>
              <a:ext uri="{FF2B5EF4-FFF2-40B4-BE49-F238E27FC236}">
                <a16:creationId xmlns:a16="http://schemas.microsoft.com/office/drawing/2014/main" xmlns="" id="{F92D0CBA-FECE-4467-A43E-93E7ADF4AD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EC6CB310-152C-4CED-B43F-8FC234664621}"/>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385036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1FC7A9-B7E0-43BC-84BF-A1085075EAEA}"/>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3" name="Footer Placeholder 2">
            <a:extLst>
              <a:ext uri="{FF2B5EF4-FFF2-40B4-BE49-F238E27FC236}">
                <a16:creationId xmlns:a16="http://schemas.microsoft.com/office/drawing/2014/main" xmlns="" id="{4B5E76D4-93E1-4BB2-A9FB-F537E33AE75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3ED35FAA-9D57-46C4-8A61-E5E60AC1DAA8}"/>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271280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7DED2-2892-4363-8AAC-ABE52CA39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0BB75221-3350-4E80-86E9-1CC1ECC1C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81FAD548-C728-44D3-B8B3-75D5862D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63EB81-608A-49B8-8716-154C8EA24515}"/>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6" name="Footer Placeholder 5">
            <a:extLst>
              <a:ext uri="{FF2B5EF4-FFF2-40B4-BE49-F238E27FC236}">
                <a16:creationId xmlns:a16="http://schemas.microsoft.com/office/drawing/2014/main" xmlns="" id="{8432A2B2-B5BD-44B0-9B54-7BB08BD31D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935FBDD7-0732-42EC-BECB-C675D0347A8F}"/>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407234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1DC0F-56F4-4CE2-BDAD-11D8B4DA0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273B8A6E-A6FB-4743-894A-DE4BE175E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C2F738F4-A8FE-4F1D-9E8C-1F2807EFD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CD8262-FB22-40CB-A1A5-CE13203FA59E}"/>
              </a:ext>
            </a:extLst>
          </p:cNvPr>
          <p:cNvSpPr>
            <a:spLocks noGrp="1"/>
          </p:cNvSpPr>
          <p:nvPr>
            <p:ph type="dt" sz="half" idx="10"/>
          </p:nvPr>
        </p:nvSpPr>
        <p:spPr/>
        <p:txBody>
          <a:bodyPr/>
          <a:lstStyle/>
          <a:p>
            <a:fld id="{71294236-2CBD-4EA8-98F0-FE4478F028FE}" type="datetimeFigureOut">
              <a:rPr lang="en-CA" smtClean="0"/>
              <a:t>2020-02-13</a:t>
            </a:fld>
            <a:endParaRPr lang="en-CA"/>
          </a:p>
        </p:txBody>
      </p:sp>
      <p:sp>
        <p:nvSpPr>
          <p:cNvPr id="6" name="Footer Placeholder 5">
            <a:extLst>
              <a:ext uri="{FF2B5EF4-FFF2-40B4-BE49-F238E27FC236}">
                <a16:creationId xmlns:a16="http://schemas.microsoft.com/office/drawing/2014/main" xmlns="" id="{E4B7BC28-4938-4AC9-B0C7-B23B54AA19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384B4E18-7884-4233-8699-3B97C5A9F8BF}"/>
              </a:ext>
            </a:extLst>
          </p:cNvPr>
          <p:cNvSpPr>
            <a:spLocks noGrp="1"/>
          </p:cNvSpPr>
          <p:nvPr>
            <p:ph type="sldNum" sz="quarter" idx="12"/>
          </p:nvPr>
        </p:nvSpPr>
        <p:spPr/>
        <p:txBody>
          <a:bodyPr/>
          <a:lstStyle/>
          <a:p>
            <a:fld id="{B4F14457-4F62-4057-A3C6-D05CCFD8532C}" type="slidenum">
              <a:rPr lang="en-CA" smtClean="0"/>
              <a:t>‹#›</a:t>
            </a:fld>
            <a:endParaRPr lang="en-CA"/>
          </a:p>
        </p:txBody>
      </p:sp>
    </p:spTree>
    <p:extLst>
      <p:ext uri="{BB962C8B-B14F-4D97-AF65-F5344CB8AC3E}">
        <p14:creationId xmlns:p14="http://schemas.microsoft.com/office/powerpoint/2010/main" val="37343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D443F27-8E3B-470D-A5A7-62FC0F369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xmlns="" id="{23374E52-5A3D-4F51-84C4-1C782A71D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xmlns="" id="{8FBD33A9-5880-41B5-9A40-454CC2727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e Sans A 45 Regular" panose="020B0503030302020204" pitchFamily="34" charset="0"/>
              </a:defRPr>
            </a:lvl1pPr>
          </a:lstStyle>
          <a:p>
            <a:fld id="{71294236-2CBD-4EA8-98F0-FE4478F028FE}" type="datetimeFigureOut">
              <a:rPr lang="en-CA" smtClean="0"/>
              <a:pPr/>
              <a:t>2020-02-13</a:t>
            </a:fld>
            <a:endParaRPr lang="en-CA" dirty="0"/>
          </a:p>
        </p:txBody>
      </p:sp>
      <p:sp>
        <p:nvSpPr>
          <p:cNvPr id="5" name="Footer Placeholder 4">
            <a:extLst>
              <a:ext uri="{FF2B5EF4-FFF2-40B4-BE49-F238E27FC236}">
                <a16:creationId xmlns:a16="http://schemas.microsoft.com/office/drawing/2014/main" xmlns="" id="{D5B5BA64-2366-4879-BBD4-BFD970E67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e Sans A 45 Regular" panose="020B0503030302020204" pitchFamily="34" charset="0"/>
              </a:defRPr>
            </a:lvl1pPr>
          </a:lstStyle>
          <a:p>
            <a:endParaRPr lang="en-CA" dirty="0"/>
          </a:p>
        </p:txBody>
      </p:sp>
      <p:sp>
        <p:nvSpPr>
          <p:cNvPr id="6" name="Slide Number Placeholder 5">
            <a:extLst>
              <a:ext uri="{FF2B5EF4-FFF2-40B4-BE49-F238E27FC236}">
                <a16:creationId xmlns:a16="http://schemas.microsoft.com/office/drawing/2014/main" xmlns="" id="{748945AA-5D67-4879-B5F4-2F6042439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e Sans A 45 Regular" panose="020B0503030302020204" pitchFamily="34" charset="0"/>
              </a:defRPr>
            </a:lvl1pPr>
          </a:lstStyle>
          <a:p>
            <a:fld id="{B4F14457-4F62-4057-A3C6-D05CCFD8532C}" type="slidenum">
              <a:rPr lang="en-CA" smtClean="0"/>
              <a:pPr/>
              <a:t>‹#›</a:t>
            </a:fld>
            <a:endParaRPr lang="en-CA" dirty="0"/>
          </a:p>
        </p:txBody>
      </p:sp>
    </p:spTree>
    <p:extLst>
      <p:ext uri="{BB962C8B-B14F-4D97-AF65-F5344CB8AC3E}">
        <p14:creationId xmlns:p14="http://schemas.microsoft.com/office/powerpoint/2010/main" val="137945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e Sans A 45 Regular" panose="020B05030303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e Sans A 45 Regular" panose="020B05030303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e Sans A 45 Regular" panose="020B05030303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e Sans A 45 Regular" panose="020B05030303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Image 7" descr="Une image contenant arbre, extérieur, aquarium, vaisseau&#10;&#10;Description générée automatiquement">
            <a:extLst>
              <a:ext uri="{FF2B5EF4-FFF2-40B4-BE49-F238E27FC236}">
                <a16:creationId xmlns:a16="http://schemas.microsoft.com/office/drawing/2014/main" xmlns="" id="{3048379D-F17F-4308-B4A5-AB3A7B055597}"/>
              </a:ext>
            </a:extLst>
          </p:cNvPr>
          <p:cNvPicPr>
            <a:picLocks noChangeAspect="1"/>
          </p:cNvPicPr>
          <p:nvPr userDrawn="1"/>
        </p:nvPicPr>
        <p:blipFill>
          <a:blip r:embed="rId20" cstate="email">
            <a:alphaModFix amt="4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 8">
            <a:extLst>
              <a:ext uri="{FF2B5EF4-FFF2-40B4-BE49-F238E27FC236}">
                <a16:creationId xmlns:a16="http://schemas.microsoft.com/office/drawing/2014/main" xmlns="" id="{312956F1-0D87-154D-8E47-1E2B41AB48F6}"/>
              </a:ext>
            </a:extLst>
          </p:cNvPr>
          <p:cNvPicPr>
            <a:picLocks noChangeAspect="1"/>
          </p:cNvPicPr>
          <p:nvPr userDrawn="1"/>
        </p:nvPicPr>
        <p:blipFill>
          <a:blip r:embed="rId21" cstate="email">
            <a:extLst>
              <a:ext uri="{BEBA8EAE-BF5A-486C-A8C5-ECC9F3942E4B}">
                <a14:imgProps xmlns:a14="http://schemas.microsoft.com/office/drawing/2010/main">
                  <a14:imgLayer r:embed="rId22">
                    <a14:imgEffect>
                      <a14:sharpenSoften amount="50000"/>
                    </a14:imgEffect>
                    <a14:imgEffect>
                      <a14:brightnessContrast bright="-94000" contrast="11000"/>
                    </a14:imgEffect>
                  </a14:imgLayer>
                </a14:imgProps>
              </a:ext>
              <a:ext uri="{28A0092B-C50C-407E-A947-70E740481C1C}">
                <a14:useLocalDpi xmlns:a14="http://schemas.microsoft.com/office/drawing/2010/main"/>
              </a:ext>
            </a:extLst>
          </a:blip>
          <a:stretch>
            <a:fillRect/>
          </a:stretch>
        </p:blipFill>
        <p:spPr>
          <a:xfrm>
            <a:off x="10010052" y="6041362"/>
            <a:ext cx="1962552" cy="654184"/>
          </a:xfrm>
          <a:prstGeom prst="rect">
            <a:avLst/>
          </a:prstGeom>
        </p:spPr>
      </p:pic>
      <p:pic>
        <p:nvPicPr>
          <p:cNvPr id="19" name="Image 18" descr="Une image contenant carte, texte&#10;&#10;Description générée automatiquement">
            <a:extLst>
              <a:ext uri="{FF2B5EF4-FFF2-40B4-BE49-F238E27FC236}">
                <a16:creationId xmlns:a16="http://schemas.microsoft.com/office/drawing/2014/main" xmlns="" id="{3A644610-5E6D-124B-B8B4-AB7AB79E62D8}"/>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039227" y="180446"/>
            <a:ext cx="1933377" cy="1749954"/>
          </a:xfrm>
          <a:prstGeom prst="rect">
            <a:avLst/>
          </a:prstGeom>
          <a:effectLst>
            <a:glow rad="139700">
              <a:srgbClr val="3A8E5C">
                <a:alpha val="40000"/>
              </a:srgbClr>
            </a:glow>
          </a:effectLst>
        </p:spPr>
      </p:pic>
    </p:spTree>
    <p:extLst>
      <p:ext uri="{BB962C8B-B14F-4D97-AF65-F5344CB8AC3E}">
        <p14:creationId xmlns:p14="http://schemas.microsoft.com/office/powerpoint/2010/main" val="62021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HPvi1oe-v5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gN2PFAEtG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QVpizVel4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C16A20-55ED-7745-98F9-6C1E627DA276}"/>
              </a:ext>
            </a:extLst>
          </p:cNvPr>
          <p:cNvSpPr/>
          <p:nvPr/>
        </p:nvSpPr>
        <p:spPr>
          <a:xfrm>
            <a:off x="5506720" y="0"/>
            <a:ext cx="668528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ore Sans A 45 Regular" panose="020B0503030302020204" pitchFamily="34" charset="0"/>
            </a:endParaRPr>
          </a:p>
        </p:txBody>
      </p:sp>
      <p:sp>
        <p:nvSpPr>
          <p:cNvPr id="2" name="Titre 1">
            <a:extLst>
              <a:ext uri="{FF2B5EF4-FFF2-40B4-BE49-F238E27FC236}">
                <a16:creationId xmlns:a16="http://schemas.microsoft.com/office/drawing/2014/main" xmlns="" id="{9FFAF0CE-11C6-DA45-AB03-C290DAF79144}"/>
              </a:ext>
            </a:extLst>
          </p:cNvPr>
          <p:cNvSpPr>
            <a:spLocks noGrp="1"/>
          </p:cNvSpPr>
          <p:nvPr>
            <p:ph type="title"/>
          </p:nvPr>
        </p:nvSpPr>
        <p:spPr>
          <a:xfrm>
            <a:off x="5887720" y="2507516"/>
            <a:ext cx="5923280" cy="2001520"/>
          </a:xfrm>
        </p:spPr>
        <p:txBody>
          <a:bodyPr anchor="t">
            <a:noAutofit/>
          </a:bodyPr>
          <a:lstStyle/>
          <a:p>
            <a:pPr algn="ctr"/>
            <a:r>
              <a:rPr lang="fr-CA" b="1" dirty="0">
                <a:solidFill>
                  <a:schemeClr val="bg1"/>
                </a:solidFill>
              </a:rPr>
              <a:t>Module 2: Lesson 5</a:t>
            </a:r>
            <a:r>
              <a:rPr lang="fr-CA" b="1">
                <a:solidFill>
                  <a:schemeClr val="bg1"/>
                </a:solidFill>
              </a:rPr>
              <a:t/>
            </a:r>
            <a:br>
              <a:rPr lang="fr-CA" b="1">
                <a:solidFill>
                  <a:schemeClr val="bg1"/>
                </a:solidFill>
              </a:rPr>
            </a:br>
            <a:r>
              <a:rPr lang="fr-CA" b="1">
                <a:solidFill>
                  <a:schemeClr val="bg1"/>
                </a:solidFill>
              </a:rPr>
              <a:t>ADVOCACY</a:t>
            </a:r>
            <a:endParaRPr lang="fr-CA" b="1" dirty="0">
              <a:solidFill>
                <a:schemeClr val="bg1"/>
              </a:solidFill>
            </a:endParaRPr>
          </a:p>
        </p:txBody>
      </p:sp>
      <p:cxnSp>
        <p:nvCxnSpPr>
          <p:cNvPr id="13" name="Connecteur droit 12">
            <a:extLst>
              <a:ext uri="{FF2B5EF4-FFF2-40B4-BE49-F238E27FC236}">
                <a16:creationId xmlns:a16="http://schemas.microsoft.com/office/drawing/2014/main" xmlns="" id="{4E637008-1C32-FB4D-814B-DF521ECE9973}"/>
              </a:ext>
            </a:extLst>
          </p:cNvPr>
          <p:cNvCxnSpPr>
            <a:cxnSpLocks/>
          </p:cNvCxnSpPr>
          <p:nvPr/>
        </p:nvCxnSpPr>
        <p:spPr>
          <a:xfrm>
            <a:off x="6004560" y="4350484"/>
            <a:ext cx="56896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8" name="Image 17">
            <a:extLst>
              <a:ext uri="{FF2B5EF4-FFF2-40B4-BE49-F238E27FC236}">
                <a16:creationId xmlns:a16="http://schemas.microsoft.com/office/drawing/2014/main" xmlns="" id="{E6664B18-2850-884B-B1E5-FB6A4E0FBB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 y="1728470"/>
            <a:ext cx="4927600" cy="2980025"/>
          </a:xfrm>
          <a:prstGeom prst="rect">
            <a:avLst/>
          </a:prstGeom>
        </p:spPr>
      </p:pic>
    </p:spTree>
    <p:extLst>
      <p:ext uri="{BB962C8B-B14F-4D97-AF65-F5344CB8AC3E}">
        <p14:creationId xmlns:p14="http://schemas.microsoft.com/office/powerpoint/2010/main" val="321555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4" name="Picture 3" descr="A view of a grassy hill&#10;&#10;Description automatically generated">
            <a:extLst>
              <a:ext uri="{FF2B5EF4-FFF2-40B4-BE49-F238E27FC236}">
                <a16:creationId xmlns:a16="http://schemas.microsoft.com/office/drawing/2014/main" xmlns="" id="{4870814E-5459-4918-AE6C-82E6DF649290}"/>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t="7025"/>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CC347C51-473C-4684-9D04-6ABFB9F5DD4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kern="1200" dirty="0">
                <a:solidFill>
                  <a:srgbClr val="FFFFFF"/>
                </a:solidFill>
                <a:ea typeface="+mj-ea"/>
                <a:cs typeface="+mj-cs"/>
              </a:rPr>
              <a:t>An example of global solidarity</a:t>
            </a:r>
          </a:p>
        </p:txBody>
      </p:sp>
      <p:sp>
        <p:nvSpPr>
          <p:cNvPr id="3" name="Content Placeholder 2">
            <a:extLst>
              <a:ext uri="{FF2B5EF4-FFF2-40B4-BE49-F238E27FC236}">
                <a16:creationId xmlns:a16="http://schemas.microsoft.com/office/drawing/2014/main" xmlns="" id="{BD14F644-1900-4130-A4BB-E2190549DC6B}"/>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kern="1200" dirty="0">
                <a:solidFill>
                  <a:srgbClr val="FFFFFF"/>
                </a:solidFill>
                <a:ea typeface="+mn-ea"/>
                <a:cs typeface="+mn-cs"/>
                <a:hlinkClick r:id="rId4"/>
              </a:rPr>
              <a:t>https://www.youtube.com/watch?v=HPvi1oe-v5E</a:t>
            </a:r>
            <a:endParaRPr lang="en-US" sz="2400" kern="1200" dirty="0">
              <a:solidFill>
                <a:srgbClr val="FFFFFF"/>
              </a:solidFill>
              <a:ea typeface="+mn-ea"/>
              <a:cs typeface="+mn-cs"/>
            </a:endParaRPr>
          </a:p>
        </p:txBody>
      </p:sp>
    </p:spTree>
    <p:extLst>
      <p:ext uri="{BB962C8B-B14F-4D97-AF65-F5344CB8AC3E}">
        <p14:creationId xmlns:p14="http://schemas.microsoft.com/office/powerpoint/2010/main" val="37474966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41869-53AC-44E9-A6C0-3E2346FA267A}"/>
              </a:ext>
            </a:extLst>
          </p:cNvPr>
          <p:cNvSpPr>
            <a:spLocks noGrp="1"/>
          </p:cNvSpPr>
          <p:nvPr>
            <p:ph type="title"/>
          </p:nvPr>
        </p:nvSpPr>
        <p:spPr>
          <a:xfrm>
            <a:off x="1514292" y="513612"/>
            <a:ext cx="9894133" cy="1031216"/>
          </a:xfrm>
        </p:spPr>
        <p:txBody>
          <a:bodyPr anchor="b">
            <a:normAutofit/>
          </a:bodyPr>
          <a:lstStyle/>
          <a:p>
            <a:r>
              <a:rPr lang="en-CA" dirty="0" err="1"/>
              <a:t>IAmazonia</a:t>
            </a:r>
            <a:endParaRPr lang="en-CA" dirty="0"/>
          </a:p>
        </p:txBody>
      </p:sp>
      <p:pic>
        <p:nvPicPr>
          <p:cNvPr id="4" name="Picture 3">
            <a:extLst>
              <a:ext uri="{FF2B5EF4-FFF2-40B4-BE49-F238E27FC236}">
                <a16:creationId xmlns:a16="http://schemas.microsoft.com/office/drawing/2014/main" xmlns="" id="{EACDB1AC-7CAF-43DD-8512-E5C493481505}"/>
              </a:ext>
            </a:extLst>
          </p:cNvPr>
          <p:cNvPicPr>
            <a:picLocks noChangeAspect="1"/>
          </p:cNvPicPr>
          <p:nvPr/>
        </p:nvPicPr>
        <p:blipFill>
          <a:blip r:embed="rId2"/>
          <a:stretch>
            <a:fillRect/>
          </a:stretch>
        </p:blipFill>
        <p:spPr>
          <a:xfrm>
            <a:off x="1752752" y="2589086"/>
            <a:ext cx="4592463" cy="2755478"/>
          </a:xfrm>
          <a:prstGeom prst="rect">
            <a:avLst/>
          </a:prstGeom>
        </p:spPr>
      </p:pic>
      <p:sp>
        <p:nvSpPr>
          <p:cNvPr id="9" name="Freeform: Shape 8">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endParaRPr>
          </a:p>
        </p:txBody>
      </p:sp>
      <p:sp>
        <p:nvSpPr>
          <p:cNvPr id="3" name="Content Placeholder 2">
            <a:extLst>
              <a:ext uri="{FF2B5EF4-FFF2-40B4-BE49-F238E27FC236}">
                <a16:creationId xmlns:a16="http://schemas.microsoft.com/office/drawing/2014/main" xmlns="" id="{926E29D3-1DAB-4A8F-8829-E1EA5B5E1E0F}"/>
              </a:ext>
            </a:extLst>
          </p:cNvPr>
          <p:cNvSpPr>
            <a:spLocks noGrp="1"/>
          </p:cNvSpPr>
          <p:nvPr>
            <p:ph idx="1"/>
          </p:nvPr>
        </p:nvSpPr>
        <p:spPr>
          <a:xfrm>
            <a:off x="7671460" y="1199409"/>
            <a:ext cx="4001983" cy="4975760"/>
          </a:xfrm>
        </p:spPr>
        <p:txBody>
          <a:bodyPr anchor="ctr">
            <a:normAutofit/>
          </a:bodyPr>
          <a:lstStyle/>
          <a:p>
            <a:r>
              <a:rPr lang="en-CA" sz="2400" dirty="0"/>
              <a:t>This video motivates collective action from one side of the world to act in solidarity with another side of the world.  </a:t>
            </a:r>
          </a:p>
          <a:p>
            <a:r>
              <a:rPr lang="en-CA" sz="2400" dirty="0"/>
              <a:t>Why would Amsterdam care about the Amazon?</a:t>
            </a:r>
          </a:p>
          <a:p>
            <a:r>
              <a:rPr lang="en-CA" sz="2400" dirty="0"/>
              <a:t> What details within this video were particularly inspiring?</a:t>
            </a:r>
          </a:p>
          <a:p>
            <a:r>
              <a:rPr lang="en-CA" sz="2400" dirty="0"/>
              <a:t>And you?  Why would you care about the Amazon?</a:t>
            </a:r>
          </a:p>
          <a:p>
            <a:r>
              <a:rPr lang="en-CA" sz="2400" dirty="0"/>
              <a:t>Next steps?</a:t>
            </a:r>
          </a:p>
        </p:txBody>
      </p:sp>
    </p:spTree>
    <p:extLst>
      <p:ext uri="{BB962C8B-B14F-4D97-AF65-F5344CB8AC3E}">
        <p14:creationId xmlns:p14="http://schemas.microsoft.com/office/powerpoint/2010/main" val="29293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F27DF-25BF-48A0-8D6C-AA10C29AFED3}"/>
              </a:ext>
            </a:extLst>
          </p:cNvPr>
          <p:cNvSpPr>
            <a:spLocks noGrp="1"/>
          </p:cNvSpPr>
          <p:nvPr>
            <p:ph type="title"/>
          </p:nvPr>
        </p:nvSpPr>
        <p:spPr>
          <a:xfrm>
            <a:off x="1797666" y="2499361"/>
            <a:ext cx="8596668" cy="1320800"/>
          </a:xfrm>
        </p:spPr>
        <p:txBody>
          <a:bodyPr>
            <a:normAutofit/>
          </a:bodyPr>
          <a:lstStyle/>
          <a:p>
            <a:r>
              <a:rPr lang="en-CA" b="1" dirty="0">
                <a:solidFill>
                  <a:srgbClr val="2B4329"/>
                </a:solidFill>
              </a:rPr>
              <a:t>What citizenship actions can we take?</a:t>
            </a:r>
          </a:p>
        </p:txBody>
      </p:sp>
    </p:spTree>
    <p:extLst>
      <p:ext uri="{BB962C8B-B14F-4D97-AF65-F5344CB8AC3E}">
        <p14:creationId xmlns:p14="http://schemas.microsoft.com/office/powerpoint/2010/main" val="340536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300823-3140-A74C-9DBF-36ACE25A58EA}"/>
              </a:ext>
            </a:extLst>
          </p:cNvPr>
          <p:cNvSpPr>
            <a:spLocks noGrp="1"/>
          </p:cNvSpPr>
          <p:nvPr>
            <p:ph type="title"/>
          </p:nvPr>
        </p:nvSpPr>
        <p:spPr>
          <a:xfrm>
            <a:off x="911348" y="405600"/>
            <a:ext cx="4307800" cy="1013800"/>
          </a:xfrm>
        </p:spPr>
        <p:txBody>
          <a:bodyPr>
            <a:normAutofit/>
          </a:bodyPr>
          <a:lstStyle/>
          <a:p>
            <a:r>
              <a:rPr lang="en-CA" b="1" dirty="0">
                <a:solidFill>
                  <a:schemeClr val="bg1"/>
                </a:solidFill>
                <a:latin typeface="Core Sans A 45 Regular" panose="020B0503030302020204" pitchFamily="34" charset="0"/>
                <a:cs typeface="Calibri" panose="020F0502020204030204" pitchFamily="34" charset="0"/>
              </a:rPr>
              <a:t>Solidarity letters</a:t>
            </a:r>
          </a:p>
        </p:txBody>
      </p:sp>
      <p:sp>
        <p:nvSpPr>
          <p:cNvPr id="10" name="Titre 1">
            <a:extLst>
              <a:ext uri="{FF2B5EF4-FFF2-40B4-BE49-F238E27FC236}">
                <a16:creationId xmlns:a16="http://schemas.microsoft.com/office/drawing/2014/main" xmlns="" id="{DD310A4F-3E4A-48B0-A26D-972B21050A59}"/>
              </a:ext>
            </a:extLst>
          </p:cNvPr>
          <p:cNvSpPr txBox="1">
            <a:spLocks/>
          </p:cNvSpPr>
          <p:nvPr/>
        </p:nvSpPr>
        <p:spPr>
          <a:xfrm>
            <a:off x="6396507" y="695656"/>
            <a:ext cx="5214301"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CA" sz="2800" b="1" i="0" u="none" strike="noStrike" kern="1200" cap="all" spc="0" normalizeH="0" baseline="0" noProof="0" dirty="0">
              <a:ln>
                <a:noFill/>
              </a:ln>
              <a:solidFill>
                <a:prstClr val="white"/>
              </a:solidFill>
              <a:effectLst/>
              <a:uLnTx/>
              <a:uFillTx/>
              <a:latin typeface="Core Sans A 45 Regular" panose="020B0503030302020204" pitchFamily="34" charset="0"/>
              <a:ea typeface="+mj-ea"/>
              <a:cs typeface="Calibri" panose="020F0502020204030204" pitchFamily="34" charset="0"/>
            </a:endParaRPr>
          </a:p>
        </p:txBody>
      </p:sp>
      <p:sp>
        <p:nvSpPr>
          <p:cNvPr id="3" name="ZoneTexte 2">
            <a:extLst>
              <a:ext uri="{FF2B5EF4-FFF2-40B4-BE49-F238E27FC236}">
                <a16:creationId xmlns:a16="http://schemas.microsoft.com/office/drawing/2014/main" xmlns="" id="{4623A1CD-AC93-4BF3-941E-6B897C0CA84C}"/>
              </a:ext>
            </a:extLst>
          </p:cNvPr>
          <p:cNvSpPr txBox="1"/>
          <p:nvPr/>
        </p:nvSpPr>
        <p:spPr>
          <a:xfrm>
            <a:off x="562269" y="1773455"/>
            <a:ext cx="5214301"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We will invite parishioners, students, and the general public to sign the solidarity letter to two communities in Brazil who are defending their land in the Amazon.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It is also possible to </a:t>
            </a:r>
            <a:r>
              <a:rPr kumimoji="0" lang="en-US" sz="2000" b="1"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sign the letter online</a:t>
            </a: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 </a:t>
            </a:r>
            <a:r>
              <a:rPr kumimoji="0" lang="en-US" sz="2000" b="0" i="0" u="sng"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devp.org/act</a:t>
            </a: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Collect the signed letters and send them to the national office of D&amp;P by mail by April 2020 when the Regional Assemblies take place.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A Development and Peace young adult delegation will deliver the letters to the communities in Brazil in July.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p:txBody>
      </p:sp>
      <p:sp>
        <p:nvSpPr>
          <p:cNvPr id="8" name="Titre 1">
            <a:extLst>
              <a:ext uri="{FF2B5EF4-FFF2-40B4-BE49-F238E27FC236}">
                <a16:creationId xmlns:a16="http://schemas.microsoft.com/office/drawing/2014/main" xmlns="" id="{809F6AE5-0B99-46A8-AE3F-016C136E5864}"/>
              </a:ext>
            </a:extLst>
          </p:cNvPr>
          <p:cNvSpPr txBox="1">
            <a:spLocks/>
          </p:cNvSpPr>
          <p:nvPr/>
        </p:nvSpPr>
        <p:spPr>
          <a:xfrm>
            <a:off x="7077610" y="428368"/>
            <a:ext cx="43078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CA" sz="2800" b="1" i="0" u="none" strike="noStrike" kern="1200" cap="all" spc="0" normalizeH="0" baseline="0" noProof="0" dirty="0">
              <a:ln>
                <a:noFill/>
              </a:ln>
              <a:solidFill>
                <a:prstClr val="white"/>
              </a:solidFill>
              <a:effectLst/>
              <a:uLnTx/>
              <a:uFillTx/>
              <a:latin typeface="Core Sans A 45 Regular" panose="020B050303030202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xmlns="" id="{56A7868D-32F1-418C-B3C5-5ACF4D0B1CF6}"/>
              </a:ext>
            </a:extLst>
          </p:cNvPr>
          <p:cNvSpPr/>
          <p:nvPr/>
        </p:nvSpPr>
        <p:spPr>
          <a:xfrm>
            <a:off x="6096000" y="1773455"/>
            <a:ext cx="5637903" cy="4708981"/>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With the signatures and letters collected, Development and Peace will put pressure on the elected Canadian government, Canadian embassies, the local and national governments in Brazil and the companies involved, by writing and publicizing advocacy letters, which will quote the number of Canadians who are concerned about the situation these Amazon defenders are facing.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We will use UNDRIP and the Voices at Risk Guidelines as a framework to insist that the rights of Amazon defenders must be protected.</a:t>
            </a:r>
            <a:endParaRPr kumimoji="0" lang="en-CA" sz="2000" b="0" i="0" u="none" strike="noStrike" kern="1200" cap="none" spc="0" normalizeH="0" baseline="0" noProof="0" dirty="0">
              <a:ln>
                <a:noFill/>
              </a:ln>
              <a:solidFill>
                <a:schemeClr val="bg1"/>
              </a:solidFill>
              <a:effectLst/>
              <a:uLnTx/>
              <a:uFillTx/>
              <a:latin typeface="Core Sans A 45 Regular" panose="020B0503030302020204" pitchFamily="34" charset="0"/>
              <a:ea typeface="+mn-ea"/>
            </a:endParaRPr>
          </a:p>
        </p:txBody>
      </p:sp>
      <p:sp>
        <p:nvSpPr>
          <p:cNvPr id="5" name="Rectangle 4">
            <a:extLst>
              <a:ext uri="{FF2B5EF4-FFF2-40B4-BE49-F238E27FC236}">
                <a16:creationId xmlns:a16="http://schemas.microsoft.com/office/drawing/2014/main" xmlns="" id="{32F328DC-F541-4965-9472-6F56261F4F02}"/>
              </a:ext>
            </a:extLst>
          </p:cNvPr>
          <p:cNvSpPr/>
          <p:nvPr/>
        </p:nvSpPr>
        <p:spPr>
          <a:xfrm>
            <a:off x="6743355" y="460634"/>
            <a:ext cx="478124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Advocacy letters</a:t>
            </a:r>
            <a:endParaRPr kumimoji="0" lang="en-CA" sz="1800" b="0" i="0" u="none" strike="noStrike" kern="1200" cap="none" spc="0" normalizeH="0" baseline="0" noProof="0" dirty="0">
              <a:ln>
                <a:noFill/>
              </a:ln>
              <a:solidFill>
                <a:schemeClr val="bg1"/>
              </a:solidFill>
              <a:effectLst/>
              <a:uLnTx/>
              <a:uFillTx/>
              <a:latin typeface="Core Sans A 45 Regular" panose="020B0503030302020204" pitchFamily="34" charset="0"/>
              <a:ea typeface="+mn-ea"/>
            </a:endParaRPr>
          </a:p>
        </p:txBody>
      </p:sp>
      <p:pic>
        <p:nvPicPr>
          <p:cNvPr id="7" name="Graphic 6" descr="Arrow Slight curve">
            <a:extLst>
              <a:ext uri="{FF2B5EF4-FFF2-40B4-BE49-F238E27FC236}">
                <a16:creationId xmlns:a16="http://schemas.microsoft.com/office/drawing/2014/main" xmlns="" id="{9DECC2A7-26EA-4A2C-A039-752D9767E8B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543473" y="1944478"/>
            <a:ext cx="914400" cy="914400"/>
          </a:xfrm>
          <a:prstGeom prst="rect">
            <a:avLst/>
          </a:prstGeom>
        </p:spPr>
      </p:pic>
    </p:spTree>
    <p:extLst>
      <p:ext uri="{BB962C8B-B14F-4D97-AF65-F5344CB8AC3E}">
        <p14:creationId xmlns:p14="http://schemas.microsoft.com/office/powerpoint/2010/main" val="53937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300823-3140-A74C-9DBF-36ACE25A58EA}"/>
              </a:ext>
            </a:extLst>
          </p:cNvPr>
          <p:cNvSpPr>
            <a:spLocks noGrp="1"/>
          </p:cNvSpPr>
          <p:nvPr>
            <p:ph type="title"/>
          </p:nvPr>
        </p:nvSpPr>
        <p:spPr>
          <a:xfrm>
            <a:off x="3403492" y="759994"/>
            <a:ext cx="5214301" cy="1013800"/>
          </a:xfrm>
        </p:spPr>
        <p:txBody>
          <a:bodyPr/>
          <a:lstStyle/>
          <a:p>
            <a:pPr algn="ctr"/>
            <a:r>
              <a:rPr lang="en-CA" b="1" dirty="0">
                <a:solidFill>
                  <a:schemeClr val="bg1"/>
                </a:solidFill>
                <a:latin typeface="Core Sans A 45 Regular" panose="020B0503030302020204" pitchFamily="34" charset="0"/>
                <a:cs typeface="Calibri" panose="020F0502020204030204" pitchFamily="34" charset="0"/>
              </a:rPr>
              <a:t>MP meetings</a:t>
            </a:r>
          </a:p>
        </p:txBody>
      </p:sp>
      <p:sp>
        <p:nvSpPr>
          <p:cNvPr id="3" name="ZoneTexte 2">
            <a:extLst>
              <a:ext uri="{FF2B5EF4-FFF2-40B4-BE49-F238E27FC236}">
                <a16:creationId xmlns:a16="http://schemas.microsoft.com/office/drawing/2014/main" xmlns="" id="{4623A1CD-AC93-4BF3-941E-6B897C0CA84C}"/>
              </a:ext>
            </a:extLst>
          </p:cNvPr>
          <p:cNvSpPr txBox="1"/>
          <p:nvPr/>
        </p:nvSpPr>
        <p:spPr>
          <a:xfrm>
            <a:off x="1573619" y="2639708"/>
            <a:ext cx="9803218" cy="430887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Meet with your federal MP </a:t>
            </a:r>
            <a:r>
              <a:rPr lang="en-US" sz="3200" b="1" dirty="0">
                <a:solidFill>
                  <a:schemeClr val="bg1"/>
                </a:solidFill>
                <a:latin typeface="Core Sans A 45 Regular" panose="020B0503030302020204" pitchFamily="34" charset="0"/>
                <a:cs typeface="Calibri" panose="020F0502020204030204" pitchFamily="34" charset="0"/>
              </a:rPr>
              <a:t>and other federally elected officials </a:t>
            </a:r>
            <a:r>
              <a:rPr kumimoji="0" lang="en-US" sz="32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and ask for </a:t>
            </a:r>
            <a:r>
              <a:rPr lang="en-US" sz="3200" dirty="0">
                <a:solidFill>
                  <a:schemeClr val="bg1"/>
                </a:solidFill>
                <a:latin typeface="Core Sans A 45 Regular" panose="020B0503030302020204" pitchFamily="34" charset="0"/>
                <a:cs typeface="Calibri" panose="020F0502020204030204" pitchFamily="34" charset="0"/>
              </a:rPr>
              <a:t>their</a:t>
            </a:r>
            <a:r>
              <a:rPr kumimoji="0" lang="en-US" sz="32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rPr>
              <a:t> support.</a:t>
            </a:r>
          </a:p>
          <a:p>
            <a:pPr marR="0" lvl="0" algn="l"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bg1"/>
                </a:solidFill>
                <a:effectLst/>
                <a:uLnTx/>
                <a:uFillTx/>
                <a:latin typeface="Core Sans A 45 Regular" panose="020B0503030302020204" pitchFamily="34" charset="0"/>
                <a:cs typeface="Calibri" panose="020F0502020204030204" pitchFamily="34" charset="0"/>
              </a:rPr>
              <a:t>Talk about the importance of protecting the Amazon and its defenders. </a:t>
            </a:r>
            <a:endParaRPr lang="en-US" sz="3200" dirty="0">
              <a:solidFill>
                <a:schemeClr val="bg1"/>
              </a:solidFill>
              <a:latin typeface="Core Sans A 45 Regular" panose="020B050303030202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Core Sans A 45 Regular" panose="020B0503030302020204" pitchFamily="34" charset="0"/>
              <a:ea typeface="+mn-ea"/>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lang="en-US" sz="3200" dirty="0">
                <a:solidFill>
                  <a:schemeClr val="bg1"/>
                </a:solidFill>
                <a:latin typeface="Core Sans A 45 Regular" panose="020B0503030302020204" pitchFamily="34" charset="0"/>
                <a:cs typeface="Calibri" panose="020F0502020204030204" pitchFamily="34" charset="0"/>
              </a:rPr>
              <a:t>Further information and suggestions available on the document: </a:t>
            </a:r>
            <a:r>
              <a:rPr lang="en-US" sz="3200" b="1" i="1" dirty="0">
                <a:solidFill>
                  <a:schemeClr val="bg1"/>
                </a:solidFill>
                <a:latin typeface="Core Sans A 45 Regular" panose="020B0503030302020204" pitchFamily="34" charset="0"/>
                <a:cs typeface="Calibri" panose="020F0502020204030204" pitchFamily="34" charset="0"/>
              </a:rPr>
              <a:t>Summary-Campaign Citizenship Actions</a:t>
            </a:r>
            <a:endParaRPr kumimoji="0" lang="en-US" sz="3200" b="1" i="1" u="none" strike="noStrike" kern="1200" cap="none" spc="0" normalizeH="0" baseline="0" noProof="0" dirty="0">
              <a:ln>
                <a:noFill/>
              </a:ln>
              <a:solidFill>
                <a:schemeClr val="bg1"/>
              </a:solidFill>
              <a:effectLst/>
              <a:uLnTx/>
              <a:uFillTx/>
              <a:latin typeface="Core Sans A 45 Regular" panose="020B050303030202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p:txBody>
      </p:sp>
    </p:spTree>
    <p:extLst>
      <p:ext uri="{BB962C8B-B14F-4D97-AF65-F5344CB8AC3E}">
        <p14:creationId xmlns:p14="http://schemas.microsoft.com/office/powerpoint/2010/main" val="8220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553CC-16BD-48BA-8D4A-D5768C8B3529}"/>
              </a:ext>
            </a:extLst>
          </p:cNvPr>
          <p:cNvSpPr>
            <a:spLocks noGrp="1"/>
          </p:cNvSpPr>
          <p:nvPr>
            <p:ph type="title"/>
          </p:nvPr>
        </p:nvSpPr>
        <p:spPr>
          <a:xfrm>
            <a:off x="629004" y="1072748"/>
            <a:ext cx="3377183" cy="4712504"/>
          </a:xfrm>
          <a:noFill/>
        </p:spPr>
        <p:txBody>
          <a:bodyPr vert="horz" lIns="91440" tIns="45720" rIns="91440" bIns="45720" rtlCol="0" anchor="b">
            <a:normAutofit/>
          </a:bodyPr>
          <a:lstStyle/>
          <a:p>
            <a:r>
              <a:rPr lang="en-US" sz="4100" dirty="0"/>
              <a:t>Share the urgency of the message </a:t>
            </a:r>
            <a:br>
              <a:rPr lang="en-US" sz="4100" dirty="0"/>
            </a:br>
            <a:r>
              <a:rPr lang="en-US" sz="4100" dirty="0"/>
              <a:t>with others. </a:t>
            </a:r>
            <a:br>
              <a:rPr lang="en-US" sz="4100" dirty="0"/>
            </a:br>
            <a:r>
              <a:rPr lang="en-US" sz="4100" dirty="0"/>
              <a:t/>
            </a:r>
            <a:br>
              <a:rPr lang="en-US" sz="4100" dirty="0"/>
            </a:br>
            <a:r>
              <a:rPr lang="en-US" sz="4100" dirty="0"/>
              <a:t>Dialogue. </a:t>
            </a:r>
            <a:br>
              <a:rPr lang="en-US" sz="4100" dirty="0"/>
            </a:br>
            <a:r>
              <a:rPr lang="en-US" sz="4100" dirty="0"/>
              <a:t/>
            </a:r>
            <a:br>
              <a:rPr lang="en-US" sz="4100" dirty="0"/>
            </a:br>
            <a:r>
              <a:rPr lang="en-US" sz="4100" dirty="0"/>
              <a:t>Form groups.  </a:t>
            </a:r>
          </a:p>
        </p:txBody>
      </p:sp>
      <p:pic>
        <p:nvPicPr>
          <p:cNvPr id="5" name="Content Placeholder 4" descr="A person holding a sign posing for the camera&#10;&#10;Description automatically generated">
            <a:extLst>
              <a:ext uri="{FF2B5EF4-FFF2-40B4-BE49-F238E27FC236}">
                <a16:creationId xmlns:a16="http://schemas.microsoft.com/office/drawing/2014/main" xmlns="" id="{17EE8DFD-2E20-4B1C-AB95-6223C378B88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54297" y="10"/>
            <a:ext cx="7537704" cy="6857990"/>
          </a:xfrm>
          <a:prstGeom prst="rect">
            <a:avLst/>
          </a:prstGeom>
        </p:spPr>
      </p:pic>
    </p:spTree>
    <p:extLst>
      <p:ext uri="{BB962C8B-B14F-4D97-AF65-F5344CB8AC3E}">
        <p14:creationId xmlns:p14="http://schemas.microsoft.com/office/powerpoint/2010/main" val="172091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553CC-16BD-48BA-8D4A-D5768C8B3529}"/>
              </a:ext>
            </a:extLst>
          </p:cNvPr>
          <p:cNvSpPr>
            <a:spLocks noGrp="1"/>
          </p:cNvSpPr>
          <p:nvPr>
            <p:ph type="title"/>
          </p:nvPr>
        </p:nvSpPr>
        <p:spPr/>
        <p:txBody>
          <a:bodyPr>
            <a:normAutofit/>
          </a:bodyPr>
          <a:lstStyle/>
          <a:p>
            <a:pPr algn="ctr"/>
            <a:r>
              <a:rPr lang="en-CA" b="1" dirty="0">
                <a:solidFill>
                  <a:schemeClr val="bg1"/>
                </a:solidFill>
              </a:rPr>
              <a:t>Think-fast</a:t>
            </a:r>
          </a:p>
        </p:txBody>
      </p:sp>
      <p:sp>
        <p:nvSpPr>
          <p:cNvPr id="3" name="Content Placeholder 2">
            <a:extLst>
              <a:ext uri="{FF2B5EF4-FFF2-40B4-BE49-F238E27FC236}">
                <a16:creationId xmlns:a16="http://schemas.microsoft.com/office/drawing/2014/main" xmlns="" id="{8A6661A6-D49C-4770-9B72-86EB4CADBE15}"/>
              </a:ext>
            </a:extLst>
          </p:cNvPr>
          <p:cNvSpPr>
            <a:spLocks noGrp="1"/>
          </p:cNvSpPr>
          <p:nvPr>
            <p:ph idx="1"/>
          </p:nvPr>
        </p:nvSpPr>
        <p:spPr/>
        <p:txBody>
          <a:bodyPr>
            <a:normAutofit/>
          </a:bodyPr>
          <a:lstStyle/>
          <a:p>
            <a:r>
              <a:rPr lang="en-CA" sz="3600" dirty="0">
                <a:solidFill>
                  <a:schemeClr val="bg1"/>
                </a:solidFill>
              </a:rPr>
              <a:t>Organize a Think-fast as a class or as a school, to raise awareness amongst others and to raise money to support Development and Peace actions of education, advocacy, and solidarity.</a:t>
            </a:r>
          </a:p>
          <a:p>
            <a:pPr marL="0" indent="0">
              <a:buNone/>
            </a:pPr>
            <a:endParaRPr lang="en-CA" sz="3600" dirty="0">
              <a:solidFill>
                <a:schemeClr val="bg1"/>
              </a:solidFill>
            </a:endParaRPr>
          </a:p>
        </p:txBody>
      </p:sp>
    </p:spTree>
    <p:extLst>
      <p:ext uri="{BB962C8B-B14F-4D97-AF65-F5344CB8AC3E}">
        <p14:creationId xmlns:p14="http://schemas.microsoft.com/office/powerpoint/2010/main" val="53023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6585D-A66C-420F-9C84-581A26CD41C8}"/>
              </a:ext>
            </a:extLst>
          </p:cNvPr>
          <p:cNvSpPr>
            <a:spLocks noGrp="1"/>
          </p:cNvSpPr>
          <p:nvPr>
            <p:ph type="ctrTitle"/>
          </p:nvPr>
        </p:nvSpPr>
        <p:spPr/>
        <p:txBody>
          <a:bodyPr/>
          <a:lstStyle/>
          <a:p>
            <a:r>
              <a:rPr lang="fr-CA" dirty="0" err="1"/>
              <a:t>Why</a:t>
            </a:r>
            <a:r>
              <a:rPr lang="fr-CA" dirty="0"/>
              <a:t> </a:t>
            </a:r>
            <a:r>
              <a:rPr lang="fr-CA" dirty="0" err="1"/>
              <a:t>fundraising</a:t>
            </a:r>
            <a:r>
              <a:rPr lang="fr-CA" dirty="0"/>
              <a:t>?</a:t>
            </a:r>
            <a:endParaRPr lang="en-CA" dirty="0"/>
          </a:p>
        </p:txBody>
      </p:sp>
      <p:sp>
        <p:nvSpPr>
          <p:cNvPr id="3" name="Subtitle 2">
            <a:extLst>
              <a:ext uri="{FF2B5EF4-FFF2-40B4-BE49-F238E27FC236}">
                <a16:creationId xmlns:a16="http://schemas.microsoft.com/office/drawing/2014/main" xmlns="" id="{E966D4DF-E954-452C-9534-7743BFA33DB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0565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275D0E-0911-4B58-B471-3F0A6068C80A}"/>
              </a:ext>
            </a:extLst>
          </p:cNvPr>
          <p:cNvSpPr>
            <a:spLocks noGrp="1"/>
          </p:cNvSpPr>
          <p:nvPr>
            <p:ph type="title"/>
          </p:nvPr>
        </p:nvSpPr>
        <p:spPr>
          <a:xfrm>
            <a:off x="2566820" y="3794003"/>
            <a:ext cx="8596668" cy="1320800"/>
          </a:xfrm>
        </p:spPr>
        <p:txBody>
          <a:bodyPr>
            <a:normAutofit/>
          </a:bodyPr>
          <a:lstStyle/>
          <a:p>
            <a:r>
              <a:rPr lang="en-CA" dirty="0"/>
              <a:t>a future for the Amazon, a future for all</a:t>
            </a:r>
          </a:p>
        </p:txBody>
      </p:sp>
    </p:spTree>
    <p:extLst>
      <p:ext uri="{BB962C8B-B14F-4D97-AF65-F5344CB8AC3E}">
        <p14:creationId xmlns:p14="http://schemas.microsoft.com/office/powerpoint/2010/main" val="426048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553CC-16BD-48BA-8D4A-D5768C8B3529}"/>
              </a:ext>
            </a:extLst>
          </p:cNvPr>
          <p:cNvSpPr>
            <a:spLocks noGrp="1"/>
          </p:cNvSpPr>
          <p:nvPr>
            <p:ph type="title"/>
          </p:nvPr>
        </p:nvSpPr>
        <p:spPr>
          <a:xfrm>
            <a:off x="838200" y="215032"/>
            <a:ext cx="10515600" cy="1325563"/>
          </a:xfrm>
        </p:spPr>
        <p:txBody>
          <a:bodyPr/>
          <a:lstStyle/>
          <a:p>
            <a:r>
              <a:rPr lang="en-CA" b="1" dirty="0">
                <a:solidFill>
                  <a:schemeClr val="bg1"/>
                </a:solidFill>
              </a:rPr>
              <a:t>Enduring Understandings</a:t>
            </a:r>
          </a:p>
        </p:txBody>
      </p:sp>
      <p:sp>
        <p:nvSpPr>
          <p:cNvPr id="3" name="Content Placeholder 2">
            <a:extLst>
              <a:ext uri="{FF2B5EF4-FFF2-40B4-BE49-F238E27FC236}">
                <a16:creationId xmlns:a16="http://schemas.microsoft.com/office/drawing/2014/main" xmlns="" id="{8A6661A6-D49C-4770-9B72-86EB4CADBE15}"/>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Rectangle 3">
            <a:extLst>
              <a:ext uri="{FF2B5EF4-FFF2-40B4-BE49-F238E27FC236}">
                <a16:creationId xmlns:a16="http://schemas.microsoft.com/office/drawing/2014/main" xmlns="" id="{A6A8D832-DC1F-4F49-84D2-2ABF45A09B65}"/>
              </a:ext>
            </a:extLst>
          </p:cNvPr>
          <p:cNvSpPr/>
          <p:nvPr/>
        </p:nvSpPr>
        <p:spPr>
          <a:xfrm>
            <a:off x="838200" y="1408507"/>
            <a:ext cx="10515600" cy="540115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Each person and group can find a way to work for justice.</a:t>
            </a:r>
            <a:endParaRPr lang="en-CA"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We are one human family; our choices ripple a long way.</a:t>
            </a:r>
          </a:p>
          <a:p>
            <a:pPr marL="342900" marR="0" lvl="0" indent="-342900">
              <a:lnSpc>
                <a:spcPct val="107000"/>
              </a:lnSpc>
              <a:spcBef>
                <a:spcPts val="0"/>
              </a:spcBef>
              <a:spcAft>
                <a:spcPts val="0"/>
              </a:spcAft>
              <a:buFont typeface="Symbol" panose="05050102010706020507" pitchFamily="18" charset="2"/>
              <a:buChar char=""/>
            </a:pPr>
            <a:r>
              <a:rPr lang="en-CA"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Deep convictions give rise to hope and courage.</a:t>
            </a:r>
          </a:p>
          <a:p>
            <a:pPr marL="342900" marR="0" lvl="0" indent="-342900">
              <a:lnSpc>
                <a:spcPct val="107000"/>
              </a:lnSpc>
              <a:spcBef>
                <a:spcPts val="0"/>
              </a:spcBef>
              <a:spcAft>
                <a:spcPts val="800"/>
              </a:spcAft>
              <a:buFont typeface="Symbol" panose="05050102010706020507" pitchFamily="18" charset="2"/>
              <a:buChar char=""/>
            </a:pPr>
            <a:r>
              <a:rPr lang="en-US"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Human rights and the rights of the Earth </a:t>
            </a:r>
            <a:r>
              <a:rPr lang="en-US" sz="3600" b="1" i="1"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only exist if we claim and insist,</a:t>
            </a:r>
            <a:r>
              <a:rPr lang="en-US"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rPr>
              <a:t> through our thoughts, words, deeds, and laws.</a:t>
            </a:r>
            <a:endParaRPr lang="en-CA" sz="3600" dirty="0">
              <a:solidFill>
                <a:schemeClr val="bg1"/>
              </a:solidFill>
              <a:latin typeface="Core Sans A 45 Regular" panose="020B050303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94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20909-5675-4C5C-86D4-160989B3154D}"/>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4200" dirty="0">
                <a:hlinkClick r:id="rId3"/>
              </a:rPr>
              <a:t>The fight to protect the Great Bear Rainforest in Canada</a:t>
            </a:r>
            <a:endParaRPr lang="en-US" sz="4200" dirty="0"/>
          </a:p>
        </p:txBody>
      </p:sp>
      <p:pic>
        <p:nvPicPr>
          <p:cNvPr id="4" name="Picture 3">
            <a:extLst>
              <a:ext uri="{FF2B5EF4-FFF2-40B4-BE49-F238E27FC236}">
                <a16:creationId xmlns:a16="http://schemas.microsoft.com/office/drawing/2014/main" xmlns="" id="{43A74D44-A10F-4477-9275-823DFF4F54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83" y="-19655"/>
            <a:ext cx="12192000" cy="4571990"/>
          </a:xfrm>
          <a:prstGeom prst="rect">
            <a:avLst/>
          </a:prstGeom>
        </p:spPr>
      </p:pic>
      <p:cxnSp>
        <p:nvCxnSpPr>
          <p:cNvPr id="9" name="Straight Connector 8">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C49A7255-0F97-4EB2-805C-FB3BF7DCCFF3}"/>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5200017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4C44B-2457-4CE0-91AE-F9DE09EA499A}"/>
              </a:ext>
            </a:extLst>
          </p:cNvPr>
          <p:cNvSpPr>
            <a:spLocks noGrp="1"/>
          </p:cNvSpPr>
          <p:nvPr>
            <p:ph type="title"/>
          </p:nvPr>
        </p:nvSpPr>
        <p:spPr>
          <a:xfrm>
            <a:off x="648929" y="629266"/>
            <a:ext cx="3651467" cy="1676603"/>
          </a:xfrm>
        </p:spPr>
        <p:txBody>
          <a:bodyPr>
            <a:normAutofit fontScale="90000"/>
          </a:bodyPr>
          <a:lstStyle/>
          <a:p>
            <a:r>
              <a:rPr lang="fr-FR" sz="3400" dirty="0"/>
              <a:t>Maxima- </a:t>
            </a:r>
            <a:r>
              <a:rPr lang="fr-FR" sz="3400" dirty="0" err="1"/>
              <a:t>defending</a:t>
            </a:r>
            <a:r>
              <a:rPr lang="fr-FR" sz="3400" dirty="0"/>
              <a:t> the land and water in </a:t>
            </a:r>
            <a:r>
              <a:rPr lang="fr-FR" sz="3400" dirty="0" err="1"/>
              <a:t>Peru</a:t>
            </a:r>
            <a:r>
              <a:rPr lang="fr-FR" sz="3400" dirty="0"/>
              <a:t>  (2:30)</a:t>
            </a:r>
          </a:p>
        </p:txBody>
      </p:sp>
      <p:sp>
        <p:nvSpPr>
          <p:cNvPr id="3" name="Content Placeholder 2">
            <a:extLst>
              <a:ext uri="{FF2B5EF4-FFF2-40B4-BE49-F238E27FC236}">
                <a16:creationId xmlns:a16="http://schemas.microsoft.com/office/drawing/2014/main" xmlns="" id="{8B083B18-BCE0-493D-92F5-9D6EE7012BA5}"/>
              </a:ext>
            </a:extLst>
          </p:cNvPr>
          <p:cNvSpPr>
            <a:spLocks noGrp="1"/>
          </p:cNvSpPr>
          <p:nvPr>
            <p:ph idx="1"/>
          </p:nvPr>
        </p:nvSpPr>
        <p:spPr>
          <a:xfrm>
            <a:off x="648931" y="2438400"/>
            <a:ext cx="3651466" cy="3785419"/>
          </a:xfrm>
        </p:spPr>
        <p:txBody>
          <a:bodyPr>
            <a:normAutofit/>
          </a:bodyPr>
          <a:lstStyle/>
          <a:p>
            <a:r>
              <a:rPr lang="en-CA" sz="1800" dirty="0">
                <a:hlinkClick r:id="rId3"/>
              </a:rPr>
              <a:t>https://www.youtube.com/watch?v=aQVpizVel4w</a:t>
            </a:r>
            <a:endParaRPr lang="en-CA" sz="1800" dirty="0"/>
          </a:p>
          <a:p>
            <a:endParaRPr lang="en-CA" sz="1800" dirty="0"/>
          </a:p>
        </p:txBody>
      </p:sp>
      <p:pic>
        <p:nvPicPr>
          <p:cNvPr id="4" name="Picture 3" descr="A close up of a person wearing a hat&#10;&#10;Description automatically generated">
            <a:extLst>
              <a:ext uri="{FF2B5EF4-FFF2-40B4-BE49-F238E27FC236}">
                <a16:creationId xmlns:a16="http://schemas.microsoft.com/office/drawing/2014/main" xmlns="" id="{7DBF3491-961E-4D6C-B8B5-70743786A7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618" r="5867" b="-1"/>
          <a:stretch/>
        </p:blipFill>
        <p:spPr>
          <a:xfrm>
            <a:off x="4639056" y="10"/>
            <a:ext cx="7552944" cy="6857990"/>
          </a:xfrm>
          <a:prstGeom prst="rect">
            <a:avLst/>
          </a:prstGeom>
          <a:effectLst/>
        </p:spPr>
      </p:pic>
    </p:spTree>
    <p:extLst>
      <p:ext uri="{BB962C8B-B14F-4D97-AF65-F5344CB8AC3E}">
        <p14:creationId xmlns:p14="http://schemas.microsoft.com/office/powerpoint/2010/main" val="84485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3C3D5-65F7-4871-8A87-BDCCD74A9400}"/>
              </a:ext>
            </a:extLst>
          </p:cNvPr>
          <p:cNvSpPr>
            <a:spLocks noGrp="1"/>
          </p:cNvSpPr>
          <p:nvPr>
            <p:ph type="title"/>
          </p:nvPr>
        </p:nvSpPr>
        <p:spPr>
          <a:xfrm>
            <a:off x="987552" y="4740363"/>
            <a:ext cx="3648456" cy="1261200"/>
          </a:xfrm>
        </p:spPr>
        <p:txBody>
          <a:bodyPr>
            <a:normAutofit/>
          </a:bodyPr>
          <a:lstStyle/>
          <a:p>
            <a:r>
              <a:rPr lang="en-CA" sz="2800" dirty="0"/>
              <a:t>It made a difference.</a:t>
            </a:r>
          </a:p>
        </p:txBody>
      </p:sp>
      <p:pic>
        <p:nvPicPr>
          <p:cNvPr id="5" name="Picture 4">
            <a:extLst>
              <a:ext uri="{FF2B5EF4-FFF2-40B4-BE49-F238E27FC236}">
                <a16:creationId xmlns:a16="http://schemas.microsoft.com/office/drawing/2014/main" xmlns="" id="{F6125719-0A08-4998-852D-F77934E230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087" y="578727"/>
            <a:ext cx="5267414" cy="3515998"/>
          </a:xfrm>
          <a:prstGeom prst="rect">
            <a:avLst/>
          </a:prstGeom>
        </p:spPr>
      </p:pic>
      <p:pic>
        <p:nvPicPr>
          <p:cNvPr id="6" name="Picture 5" descr="A person holding a sign&#10;&#10;Description automatically generated">
            <a:extLst>
              <a:ext uri="{FF2B5EF4-FFF2-40B4-BE49-F238E27FC236}">
                <a16:creationId xmlns:a16="http://schemas.microsoft.com/office/drawing/2014/main" xmlns="" id="{1CAE1876-F3C5-47E2-A6C0-24E67644D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0496" y="578726"/>
            <a:ext cx="5267415" cy="3515999"/>
          </a:xfrm>
          <a:prstGeom prst="rect">
            <a:avLst/>
          </a:prstGeom>
        </p:spPr>
      </p:pic>
      <p:sp>
        <p:nvSpPr>
          <p:cNvPr id="8" name="Content Placeholder 7">
            <a:extLst>
              <a:ext uri="{FF2B5EF4-FFF2-40B4-BE49-F238E27FC236}">
                <a16:creationId xmlns:a16="http://schemas.microsoft.com/office/drawing/2014/main" xmlns="" id="{43775754-A667-4E91-A42B-70156576FF6E}"/>
              </a:ext>
            </a:extLst>
          </p:cNvPr>
          <p:cNvSpPr>
            <a:spLocks noGrp="1"/>
          </p:cNvSpPr>
          <p:nvPr>
            <p:ph idx="1"/>
          </p:nvPr>
        </p:nvSpPr>
        <p:spPr>
          <a:xfrm>
            <a:off x="4636008" y="4511427"/>
            <a:ext cx="6851904" cy="1719072"/>
          </a:xfrm>
        </p:spPr>
        <p:txBody>
          <a:bodyPr anchor="ctr">
            <a:normAutofit lnSpcReduction="10000"/>
          </a:bodyPr>
          <a:lstStyle/>
          <a:p>
            <a:r>
              <a:rPr lang="en-US" sz="2000" dirty="0"/>
              <a:t>Activists from Canada, the United Kingdom, Norway, France, Taiwan, Chile, New Zealand, Italy and Peru, among others, wrote to the Peruvian government as part of the global 'Write for Rights' campaign to protect </a:t>
            </a:r>
            <a:r>
              <a:rPr lang="en-US" sz="2000" dirty="0" err="1"/>
              <a:t>Máxima</a:t>
            </a:r>
            <a:r>
              <a:rPr lang="en-US" sz="2000" dirty="0"/>
              <a:t> </a:t>
            </a:r>
            <a:r>
              <a:rPr lang="en-US" sz="2000" dirty="0" err="1"/>
              <a:t>Acuña</a:t>
            </a:r>
            <a:r>
              <a:rPr lang="en-US" sz="2000" dirty="0"/>
              <a:t> and her family from threats of assault and intimidation.  (Feb.2017)</a:t>
            </a:r>
          </a:p>
        </p:txBody>
      </p:sp>
    </p:spTree>
    <p:extLst>
      <p:ext uri="{BB962C8B-B14F-4D97-AF65-F5344CB8AC3E}">
        <p14:creationId xmlns:p14="http://schemas.microsoft.com/office/powerpoint/2010/main" val="63628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275D0E-0911-4B58-B471-3F0A6068C80A}"/>
              </a:ext>
            </a:extLst>
          </p:cNvPr>
          <p:cNvSpPr>
            <a:spLocks noGrp="1"/>
          </p:cNvSpPr>
          <p:nvPr>
            <p:ph type="title"/>
          </p:nvPr>
        </p:nvSpPr>
        <p:spPr>
          <a:xfrm>
            <a:off x="2296633" y="3794002"/>
            <a:ext cx="8866855" cy="1798723"/>
          </a:xfrm>
        </p:spPr>
        <p:txBody>
          <a:bodyPr>
            <a:normAutofit/>
          </a:bodyPr>
          <a:lstStyle/>
          <a:p>
            <a:r>
              <a:rPr lang="en-CA" dirty="0"/>
              <a:t>“Destroying the rainforest for economic gain… is like burning a Renaissance painting to cook a meal.”  </a:t>
            </a:r>
            <a:r>
              <a:rPr lang="en-CA" sz="2000" dirty="0" err="1"/>
              <a:t>E.O.Wilson</a:t>
            </a:r>
            <a:endParaRPr lang="en-CA" sz="2000" dirty="0"/>
          </a:p>
        </p:txBody>
      </p:sp>
    </p:spTree>
    <p:extLst>
      <p:ext uri="{BB962C8B-B14F-4D97-AF65-F5344CB8AC3E}">
        <p14:creationId xmlns:p14="http://schemas.microsoft.com/office/powerpoint/2010/main" val="33565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275D0E-0911-4B58-B471-3F0A6068C80A}"/>
              </a:ext>
            </a:extLst>
          </p:cNvPr>
          <p:cNvSpPr>
            <a:spLocks noGrp="1"/>
          </p:cNvSpPr>
          <p:nvPr>
            <p:ph type="title"/>
          </p:nvPr>
        </p:nvSpPr>
        <p:spPr>
          <a:xfrm>
            <a:off x="2566820" y="3794003"/>
            <a:ext cx="8596668" cy="1320800"/>
          </a:xfrm>
        </p:spPr>
        <p:txBody>
          <a:bodyPr>
            <a:normAutofit/>
          </a:bodyPr>
          <a:lstStyle/>
          <a:p>
            <a:r>
              <a:rPr lang="en-CA" dirty="0"/>
              <a:t>a future for the Amazon, a future for all</a:t>
            </a:r>
          </a:p>
        </p:txBody>
      </p:sp>
    </p:spTree>
    <p:extLst>
      <p:ext uri="{BB962C8B-B14F-4D97-AF65-F5344CB8AC3E}">
        <p14:creationId xmlns:p14="http://schemas.microsoft.com/office/powerpoint/2010/main" val="274659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4238AB9-E25B-4399-9764-4F7D2B9CA95A}"/>
              </a:ext>
            </a:extLst>
          </p:cNvPr>
          <p:cNvSpPr txBox="1"/>
          <p:nvPr/>
        </p:nvSpPr>
        <p:spPr>
          <a:xfrm>
            <a:off x="829340" y="2500130"/>
            <a:ext cx="10611293" cy="10772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rgbClr val="15480C"/>
                </a:solidFill>
                <a:effectLst/>
                <a:uLnTx/>
                <a:uFillTx/>
                <a:latin typeface="Core Sans A 45 Regular" panose="020B0503030302020204" pitchFamily="34" charset="0"/>
                <a:ea typeface="+mn-ea"/>
                <a:cs typeface="+mn-cs"/>
              </a:rPr>
              <a:t>Maintaining biodiversity is essential for the web of life</a:t>
            </a:r>
          </a:p>
        </p:txBody>
      </p:sp>
      <p:sp>
        <p:nvSpPr>
          <p:cNvPr id="7" name="Rectangle 6">
            <a:extLst>
              <a:ext uri="{FF2B5EF4-FFF2-40B4-BE49-F238E27FC236}">
                <a16:creationId xmlns:a16="http://schemas.microsoft.com/office/drawing/2014/main" xmlns="" id="{46AE9D59-3A5E-43E9-9801-8FB8E404614E}"/>
              </a:ext>
            </a:extLst>
          </p:cNvPr>
          <p:cNvSpPr/>
          <p:nvPr/>
        </p:nvSpPr>
        <p:spPr>
          <a:xfrm>
            <a:off x="1280950" y="1007538"/>
            <a:ext cx="8456428"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3300"/>
                </a:solidFill>
                <a:effectLst/>
                <a:uLnTx/>
                <a:uFillTx/>
                <a:latin typeface="Core Sans A 45 Regular" panose="020B0503030302020204" pitchFamily="34" charset="0"/>
                <a:ea typeface="+mn-ea"/>
                <a:cs typeface="+mn-cs"/>
              </a:rPr>
              <a:t>Why is a future for the Amazon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3300"/>
                </a:solidFill>
                <a:effectLst/>
                <a:uLnTx/>
                <a:uFillTx/>
                <a:latin typeface="Core Sans A 45 Regular" panose="020B0503030302020204" pitchFamily="34" charset="0"/>
                <a:ea typeface="+mn-ea"/>
                <a:cs typeface="+mn-cs"/>
              </a:rPr>
              <a:t>a future for all? </a:t>
            </a:r>
          </a:p>
        </p:txBody>
      </p:sp>
      <p:sp>
        <p:nvSpPr>
          <p:cNvPr id="2" name="TextBox 1">
            <a:extLst>
              <a:ext uri="{FF2B5EF4-FFF2-40B4-BE49-F238E27FC236}">
                <a16:creationId xmlns:a16="http://schemas.microsoft.com/office/drawing/2014/main" xmlns="" id="{1FCE1D13-DF33-429D-822E-7C4D110977A7}"/>
              </a:ext>
            </a:extLst>
          </p:cNvPr>
          <p:cNvSpPr txBox="1"/>
          <p:nvPr/>
        </p:nvSpPr>
        <p:spPr>
          <a:xfrm>
            <a:off x="829340" y="3480707"/>
            <a:ext cx="10611293" cy="10772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15480C"/>
                </a:solidFill>
                <a:effectLst/>
                <a:uLnTx/>
                <a:uFillTx/>
                <a:latin typeface="Core Sans A 45 Regular" panose="020B0503030302020204" pitchFamily="34" charset="0"/>
                <a:ea typeface="+mn-ea"/>
                <a:cs typeface="+mn-cs"/>
              </a:rPr>
              <a:t>Loss of rainforest heats up the earth (radiation of land)</a:t>
            </a:r>
          </a:p>
        </p:txBody>
      </p:sp>
      <p:sp>
        <p:nvSpPr>
          <p:cNvPr id="5" name="TextBox 4">
            <a:extLst>
              <a:ext uri="{FF2B5EF4-FFF2-40B4-BE49-F238E27FC236}">
                <a16:creationId xmlns:a16="http://schemas.microsoft.com/office/drawing/2014/main" xmlns="" id="{6B56B1B5-7155-42AF-8EF7-32176258C0F5}"/>
              </a:ext>
            </a:extLst>
          </p:cNvPr>
          <p:cNvSpPr txBox="1"/>
          <p:nvPr/>
        </p:nvSpPr>
        <p:spPr>
          <a:xfrm>
            <a:off x="829341" y="4896354"/>
            <a:ext cx="10611292" cy="1569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15480C"/>
                </a:solidFill>
                <a:effectLst/>
                <a:uLnTx/>
                <a:uFillTx/>
                <a:latin typeface="Core Sans A 45 Regular" panose="020B0503030302020204" pitchFamily="34" charset="0"/>
                <a:ea typeface="+mn-ea"/>
                <a:cs typeface="+mn-cs"/>
              </a:rPr>
              <a:t>Loss of the carbon sink (trees) means more carbon and less oxygen in the atmosphere (less transpiration)</a:t>
            </a:r>
          </a:p>
        </p:txBody>
      </p:sp>
    </p:spTree>
    <p:extLst>
      <p:ext uri="{BB962C8B-B14F-4D97-AF65-F5344CB8AC3E}">
        <p14:creationId xmlns:p14="http://schemas.microsoft.com/office/powerpoint/2010/main" val="36063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xmlns="" id="{49CFD369-6F2A-4F1C-B017-4F269B628289}"/>
              </a:ext>
            </a:extLst>
          </p:cNvPr>
          <p:cNvSpPr txBox="1"/>
          <p:nvPr/>
        </p:nvSpPr>
        <p:spPr>
          <a:xfrm>
            <a:off x="637955" y="2644170"/>
            <a:ext cx="9377914" cy="1569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rgbClr val="15480C"/>
                </a:solidFill>
                <a:effectLst/>
                <a:uLnTx/>
                <a:uFillTx/>
                <a:latin typeface="Core Sans A 45 Regular" panose="020B0503030302020204" pitchFamily="34" charset="0"/>
                <a:ea typeface="+mn-ea"/>
                <a:cs typeface="+mn-cs"/>
              </a:rPr>
              <a:t>Less water is produced for the rivers; less fresh water flows into the ocean to act like a cooling mechanism</a:t>
            </a:r>
          </a:p>
        </p:txBody>
      </p:sp>
      <p:sp>
        <p:nvSpPr>
          <p:cNvPr id="4" name="TextBox 3">
            <a:extLst>
              <a:ext uri="{FF2B5EF4-FFF2-40B4-BE49-F238E27FC236}">
                <a16:creationId xmlns:a16="http://schemas.microsoft.com/office/drawing/2014/main" xmlns="" id="{1EC08019-AC1A-4AE7-AC57-9816EB236528}"/>
              </a:ext>
            </a:extLst>
          </p:cNvPr>
          <p:cNvSpPr txBox="1"/>
          <p:nvPr/>
        </p:nvSpPr>
        <p:spPr>
          <a:xfrm>
            <a:off x="637955" y="789681"/>
            <a:ext cx="9377914" cy="1569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15480C"/>
                </a:solidFill>
                <a:effectLst/>
                <a:uLnTx/>
                <a:uFillTx/>
                <a:latin typeface="Core Sans A 45 Regular" panose="020B0503030302020204" pitchFamily="34" charset="0"/>
                <a:ea typeface="+mn-ea"/>
                <a:cs typeface="+mn-cs"/>
              </a:rPr>
              <a:t>Loss of forests changes amount of water vapour created as rivers in the sky; less rainfall means more dry areas.</a:t>
            </a:r>
          </a:p>
        </p:txBody>
      </p:sp>
      <p:sp>
        <p:nvSpPr>
          <p:cNvPr id="6" name="TextBox 5">
            <a:extLst>
              <a:ext uri="{FF2B5EF4-FFF2-40B4-BE49-F238E27FC236}">
                <a16:creationId xmlns:a16="http://schemas.microsoft.com/office/drawing/2014/main" xmlns="" id="{6D607480-84AD-4829-ACFE-FF02B90DC776}"/>
              </a:ext>
            </a:extLst>
          </p:cNvPr>
          <p:cNvSpPr txBox="1"/>
          <p:nvPr/>
        </p:nvSpPr>
        <p:spPr>
          <a:xfrm>
            <a:off x="637955" y="4498659"/>
            <a:ext cx="9377914" cy="206210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28482A"/>
                </a:solidFill>
                <a:effectLst/>
                <a:uLnTx/>
                <a:uFillTx/>
                <a:latin typeface="Core Sans A 45 Regular" panose="020B0503030302020204" pitchFamily="34" charset="0"/>
                <a:ea typeface="+mn-ea"/>
                <a:cs typeface="+mn-cs"/>
              </a:rPr>
              <a:t>Indigenous peoples and cultures have important knowledge and wisdom to share in these urgent times.  Their lives and way of life matters.</a:t>
            </a:r>
          </a:p>
        </p:txBody>
      </p:sp>
    </p:spTree>
    <p:extLst>
      <p:ext uri="{BB962C8B-B14F-4D97-AF65-F5344CB8AC3E}">
        <p14:creationId xmlns:p14="http://schemas.microsoft.com/office/powerpoint/2010/main" val="33661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718</Words>
  <Application>Microsoft Office PowerPoint</Application>
  <PresentationFormat>Widescreen</PresentationFormat>
  <Paragraphs>72</Paragraphs>
  <Slides>18</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Core Sans A 45 Regular</vt:lpstr>
      <vt:lpstr>Symbol</vt:lpstr>
      <vt:lpstr>Times New Roman</vt:lpstr>
      <vt:lpstr>Wingdings 3</vt:lpstr>
      <vt:lpstr>Office Theme</vt:lpstr>
      <vt:lpstr>Facette</vt:lpstr>
      <vt:lpstr>Module 2: Lesson 5 ADVOCACY</vt:lpstr>
      <vt:lpstr>Enduring Understandings</vt:lpstr>
      <vt:lpstr>The fight to protect the Great Bear Rainforest in Canada</vt:lpstr>
      <vt:lpstr>Maxima- defending the land and water in Peru  (2:30)</vt:lpstr>
      <vt:lpstr>It made a difference.</vt:lpstr>
      <vt:lpstr>“Destroying the rainforest for economic gain… is like burning a Renaissance painting to cook a meal.”  E.O.Wilson</vt:lpstr>
      <vt:lpstr>a future for the Amazon, a future for all</vt:lpstr>
      <vt:lpstr>PowerPoint Presentation</vt:lpstr>
      <vt:lpstr>PowerPoint Presentation</vt:lpstr>
      <vt:lpstr>An example of global solidarity</vt:lpstr>
      <vt:lpstr>IAmazonia</vt:lpstr>
      <vt:lpstr>What citizenship actions can we take?</vt:lpstr>
      <vt:lpstr>Solidarity letters</vt:lpstr>
      <vt:lpstr>MP meetings</vt:lpstr>
      <vt:lpstr>Share the urgency of the message  with others.   Dialogue.   Form groups.  </vt:lpstr>
      <vt:lpstr>Think-fast</vt:lpstr>
      <vt:lpstr>Why fundraising?</vt:lpstr>
      <vt:lpstr>a future for the Amazon, a future for 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Enduring Understandings</dc:title>
  <dc:creator>Bitz, Louise</dc:creator>
  <cp:lastModifiedBy>Patrick Kennedy</cp:lastModifiedBy>
  <cp:revision>10</cp:revision>
  <dcterms:created xsi:type="dcterms:W3CDTF">2020-01-03T17:38:35Z</dcterms:created>
  <dcterms:modified xsi:type="dcterms:W3CDTF">2020-02-14T02:49:25Z</dcterms:modified>
</cp:coreProperties>
</file>