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95" r:id="rId3"/>
    <p:sldId id="257" r:id="rId4"/>
    <p:sldId id="614" r:id="rId5"/>
    <p:sldId id="615" r:id="rId6"/>
    <p:sldId id="616" r:id="rId7"/>
    <p:sldId id="622" r:id="rId8"/>
    <p:sldId id="62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23"/>
    <a:srgbClr val="003300"/>
    <a:srgbClr val="2B7932"/>
    <a:srgbClr val="359352"/>
    <a:srgbClr val="12C812"/>
    <a:srgbClr val="9AD35B"/>
    <a:srgbClr val="12C842"/>
    <a:srgbClr val="970AA2"/>
    <a:srgbClr val="E535F3"/>
    <a:srgbClr val="5EF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71755-FC7E-4E64-89DE-E02B5945E88E}" v="34" dt="2019-12-18T23:20:54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tz, Louise" userId="8f41a796-2b07-4cd5-9022-7c8f8a9ad1e3" providerId="ADAL" clId="{1CF71755-FC7E-4E64-89DE-E02B5945E88E}"/>
    <pc:docChg chg="custSel addSld delSld modSld sldOrd">
      <pc:chgData name="Bitz, Louise" userId="8f41a796-2b07-4cd5-9022-7c8f8a9ad1e3" providerId="ADAL" clId="{1CF71755-FC7E-4E64-89DE-E02B5945E88E}" dt="2019-12-18T23:20:54.371" v="137" actId="339"/>
      <pc:docMkLst>
        <pc:docMk/>
      </pc:docMkLst>
      <pc:sldChg chg="modSp">
        <pc:chgData name="Bitz, Louise" userId="8f41a796-2b07-4cd5-9022-7c8f8a9ad1e3" providerId="ADAL" clId="{1CF71755-FC7E-4E64-89DE-E02B5945E88E}" dt="2019-12-18T23:20:54.371" v="137" actId="339"/>
        <pc:sldMkLst>
          <pc:docMk/>
          <pc:sldMk cId="4218431611" sldId="615"/>
        </pc:sldMkLst>
        <pc:picChg chg="mod">
          <ac:chgData name="Bitz, Louise" userId="8f41a796-2b07-4cd5-9022-7c8f8a9ad1e3" providerId="ADAL" clId="{1CF71755-FC7E-4E64-89DE-E02B5945E88E}" dt="2019-12-18T23:20:54.371" v="137" actId="339"/>
          <ac:picMkLst>
            <pc:docMk/>
            <pc:sldMk cId="4218431611" sldId="615"/>
            <ac:picMk id="6" creationId="{1AF43CB9-9D40-4862-A8B6-88870882F856}"/>
          </ac:picMkLst>
        </pc:picChg>
      </pc:sldChg>
      <pc:sldChg chg="modSp">
        <pc:chgData name="Bitz, Louise" userId="8f41a796-2b07-4cd5-9022-7c8f8a9ad1e3" providerId="ADAL" clId="{1CF71755-FC7E-4E64-89DE-E02B5945E88E}" dt="2019-12-18T01:08:38.984" v="134" actId="20577"/>
        <pc:sldMkLst>
          <pc:docMk/>
          <pc:sldMk cId="2570723415" sldId="621"/>
        </pc:sldMkLst>
        <pc:graphicFrameChg chg="mod">
          <ac:chgData name="Bitz, Louise" userId="8f41a796-2b07-4cd5-9022-7c8f8a9ad1e3" providerId="ADAL" clId="{1CF71755-FC7E-4E64-89DE-E02B5945E88E}" dt="2019-12-18T01:08:38.984" v="134" actId="20577"/>
          <ac:graphicFrameMkLst>
            <pc:docMk/>
            <pc:sldMk cId="2570723415" sldId="621"/>
            <ac:graphicFrameMk id="4" creationId="{996D710C-F9A9-44D6-BF9B-5C12038C6831}"/>
          </ac:graphicFrameMkLst>
        </pc:graphicFrameChg>
      </pc:sldChg>
      <pc:sldChg chg="modAnim">
        <pc:chgData name="Bitz, Louise" userId="8f41a796-2b07-4cd5-9022-7c8f8a9ad1e3" providerId="ADAL" clId="{1CF71755-FC7E-4E64-89DE-E02B5945E88E}" dt="2019-12-17T17:23:51.618" v="3"/>
        <pc:sldMkLst>
          <pc:docMk/>
          <pc:sldMk cId="3491613169" sldId="622"/>
        </pc:sldMkLst>
      </pc:sldChg>
      <pc:sldChg chg="modSp add del ord">
        <pc:chgData name="Bitz, Louise" userId="8f41a796-2b07-4cd5-9022-7c8f8a9ad1e3" providerId="ADAL" clId="{1CF71755-FC7E-4E64-89DE-E02B5945E88E}" dt="2019-12-18T23:20:22.987" v="135" actId="47"/>
        <pc:sldMkLst>
          <pc:docMk/>
          <pc:sldMk cId="2832993" sldId="623"/>
        </pc:sldMkLst>
        <pc:spChg chg="mod">
          <ac:chgData name="Bitz, Louise" userId="8f41a796-2b07-4cd5-9022-7c8f8a9ad1e3" providerId="ADAL" clId="{1CF71755-FC7E-4E64-89DE-E02B5945E88E}" dt="2019-12-17T17:55:05.294" v="103" actId="207"/>
          <ac:spMkLst>
            <pc:docMk/>
            <pc:sldMk cId="2832993" sldId="623"/>
            <ac:spMk id="2" creationId="{2CBCF987-A054-4A46-B40C-D22AEAC32ABB}"/>
          </ac:spMkLst>
        </pc:spChg>
        <pc:spChg chg="mod">
          <ac:chgData name="Bitz, Louise" userId="8f41a796-2b07-4cd5-9022-7c8f8a9ad1e3" providerId="ADAL" clId="{1CF71755-FC7E-4E64-89DE-E02B5945E88E}" dt="2019-12-17T17:56:06.024" v="109" actId="14100"/>
          <ac:spMkLst>
            <pc:docMk/>
            <pc:sldMk cId="2832993" sldId="623"/>
            <ac:spMk id="3" creationId="{1A5119D1-B80E-4FFA-92A9-7606EFEAE685}"/>
          </ac:spMkLst>
        </pc:spChg>
      </pc:sldChg>
      <pc:sldChg chg="add del">
        <pc:chgData name="Bitz, Louise" userId="8f41a796-2b07-4cd5-9022-7c8f8a9ad1e3" providerId="ADAL" clId="{1CF71755-FC7E-4E64-89DE-E02B5945E88E}" dt="2019-12-17T17:54:14.985" v="96" actId="2696"/>
        <pc:sldMkLst>
          <pc:docMk/>
          <pc:sldMk cId="2588006743" sldId="624"/>
        </pc:sldMkLst>
      </pc:sldChg>
      <pc:sldChg chg="modSp add del">
        <pc:chgData name="Bitz, Louise" userId="8f41a796-2b07-4cd5-9022-7c8f8a9ad1e3" providerId="ADAL" clId="{1CF71755-FC7E-4E64-89DE-E02B5945E88E}" dt="2019-12-18T23:20:25.166" v="136" actId="47"/>
        <pc:sldMkLst>
          <pc:docMk/>
          <pc:sldMk cId="1280424330" sldId="625"/>
        </pc:sldMkLst>
        <pc:spChg chg="mod">
          <ac:chgData name="Bitz, Louise" userId="8f41a796-2b07-4cd5-9022-7c8f8a9ad1e3" providerId="ADAL" clId="{1CF71755-FC7E-4E64-89DE-E02B5945E88E}" dt="2019-12-17T17:54:55.801" v="102" actId="207"/>
          <ac:spMkLst>
            <pc:docMk/>
            <pc:sldMk cId="1280424330" sldId="625"/>
            <ac:spMk id="2" creationId="{2CBCF987-A054-4A46-B40C-D22AEAC32ABB}"/>
          </ac:spMkLst>
        </pc:spChg>
        <pc:spChg chg="mod">
          <ac:chgData name="Bitz, Louise" userId="8f41a796-2b07-4cd5-9022-7c8f8a9ad1e3" providerId="ADAL" clId="{1CF71755-FC7E-4E64-89DE-E02B5945E88E}" dt="2019-12-17T17:55:50.218" v="108" actId="14100"/>
          <ac:spMkLst>
            <pc:docMk/>
            <pc:sldMk cId="1280424330" sldId="625"/>
            <ac:spMk id="3" creationId="{1A5119D1-B80E-4FFA-92A9-7606EFEAE685}"/>
          </ac:spMkLst>
        </pc:spChg>
      </pc:sldChg>
    </pc:docChg>
  </pc:docChgLst>
  <pc:docChgLst>
    <pc:chgData name="Bitz, Louise" userId="8f41a796-2b07-4cd5-9022-7c8f8a9ad1e3" providerId="ADAL" clId="{54A7995E-FA40-45DC-8D94-03FAED6FFF11}"/>
    <pc:docChg chg="delSld modSld">
      <pc:chgData name="Bitz, Louise" userId="8f41a796-2b07-4cd5-9022-7c8f8a9ad1e3" providerId="ADAL" clId="{54A7995E-FA40-45DC-8D94-03FAED6FFF11}" dt="2019-12-17T05:46:39.090" v="6" actId="2696"/>
      <pc:docMkLst>
        <pc:docMk/>
      </pc:docMkLst>
      <pc:sldChg chg="del">
        <pc:chgData name="Bitz, Louise" userId="8f41a796-2b07-4cd5-9022-7c8f8a9ad1e3" providerId="ADAL" clId="{54A7995E-FA40-45DC-8D94-03FAED6FFF11}" dt="2019-12-17T05:39:55.124" v="0" actId="47"/>
        <pc:sldMkLst>
          <pc:docMk/>
          <pc:sldMk cId="522194260" sldId="605"/>
        </pc:sldMkLst>
      </pc:sldChg>
      <pc:sldChg chg="del">
        <pc:chgData name="Bitz, Louise" userId="8f41a796-2b07-4cd5-9022-7c8f8a9ad1e3" providerId="ADAL" clId="{54A7995E-FA40-45DC-8D94-03FAED6FFF11}" dt="2019-12-17T05:39:55.124" v="0" actId="47"/>
        <pc:sldMkLst>
          <pc:docMk/>
          <pc:sldMk cId="2622656991" sldId="611"/>
        </pc:sldMkLst>
      </pc:sldChg>
      <pc:sldChg chg="del">
        <pc:chgData name="Bitz, Louise" userId="8f41a796-2b07-4cd5-9022-7c8f8a9ad1e3" providerId="ADAL" clId="{54A7995E-FA40-45DC-8D94-03FAED6FFF11}" dt="2019-12-17T05:39:55.124" v="0" actId="47"/>
        <pc:sldMkLst>
          <pc:docMk/>
          <pc:sldMk cId="789521566" sldId="612"/>
        </pc:sldMkLst>
      </pc:sldChg>
      <pc:sldChg chg="del">
        <pc:chgData name="Bitz, Louise" userId="8f41a796-2b07-4cd5-9022-7c8f8a9ad1e3" providerId="ADAL" clId="{54A7995E-FA40-45DC-8D94-03FAED6FFF11}" dt="2019-12-17T05:39:55.124" v="0" actId="47"/>
        <pc:sldMkLst>
          <pc:docMk/>
          <pc:sldMk cId="1882270489" sldId="617"/>
        </pc:sldMkLst>
      </pc:sldChg>
      <pc:sldChg chg="del">
        <pc:chgData name="Bitz, Louise" userId="8f41a796-2b07-4cd5-9022-7c8f8a9ad1e3" providerId="ADAL" clId="{54A7995E-FA40-45DC-8D94-03FAED6FFF11}" dt="2019-12-17T05:45:38.676" v="2" actId="2696"/>
        <pc:sldMkLst>
          <pc:docMk/>
          <pc:sldMk cId="919834591" sldId="618"/>
        </pc:sldMkLst>
      </pc:sldChg>
      <pc:sldChg chg="del">
        <pc:chgData name="Bitz, Louise" userId="8f41a796-2b07-4cd5-9022-7c8f8a9ad1e3" providerId="ADAL" clId="{54A7995E-FA40-45DC-8D94-03FAED6FFF11}" dt="2019-12-17T05:39:55.124" v="0" actId="47"/>
        <pc:sldMkLst>
          <pc:docMk/>
          <pc:sldMk cId="2020822726" sldId="620"/>
        </pc:sldMkLst>
      </pc:sldChg>
      <pc:sldChg chg="modSp">
        <pc:chgData name="Bitz, Louise" userId="8f41a796-2b07-4cd5-9022-7c8f8a9ad1e3" providerId="ADAL" clId="{54A7995E-FA40-45DC-8D94-03FAED6FFF11}" dt="2019-12-17T05:46:11.305" v="3" actId="20577"/>
        <pc:sldMkLst>
          <pc:docMk/>
          <pc:sldMk cId="2570723415" sldId="621"/>
        </pc:sldMkLst>
        <pc:graphicFrameChg chg="mod">
          <ac:chgData name="Bitz, Louise" userId="8f41a796-2b07-4cd5-9022-7c8f8a9ad1e3" providerId="ADAL" clId="{54A7995E-FA40-45DC-8D94-03FAED6FFF11}" dt="2019-12-17T05:46:11.305" v="3" actId="20577"/>
          <ac:graphicFrameMkLst>
            <pc:docMk/>
            <pc:sldMk cId="2570723415" sldId="621"/>
            <ac:graphicFrameMk id="4" creationId="{996D710C-F9A9-44D6-BF9B-5C12038C6831}"/>
          </ac:graphicFrameMkLst>
        </pc:graphicFrameChg>
      </pc:sldChg>
      <pc:sldChg chg="del">
        <pc:chgData name="Bitz, Louise" userId="8f41a796-2b07-4cd5-9022-7c8f8a9ad1e3" providerId="ADAL" clId="{54A7995E-FA40-45DC-8D94-03FAED6FFF11}" dt="2019-12-17T05:39:55.124" v="0" actId="47"/>
        <pc:sldMkLst>
          <pc:docMk/>
          <pc:sldMk cId="3624123751" sldId="624"/>
        </pc:sldMkLst>
      </pc:sldChg>
      <pc:sldChg chg="del">
        <pc:chgData name="Bitz, Louise" userId="8f41a796-2b07-4cd5-9022-7c8f8a9ad1e3" providerId="ADAL" clId="{54A7995E-FA40-45DC-8D94-03FAED6FFF11}" dt="2019-12-17T05:46:21.806" v="4" actId="2696"/>
        <pc:sldMkLst>
          <pc:docMk/>
          <pc:sldMk cId="376308195" sldId="625"/>
        </pc:sldMkLst>
      </pc:sldChg>
      <pc:sldChg chg="del">
        <pc:chgData name="Bitz, Louise" userId="8f41a796-2b07-4cd5-9022-7c8f8a9ad1e3" providerId="ADAL" clId="{54A7995E-FA40-45DC-8D94-03FAED6FFF11}" dt="2019-12-17T05:46:32.601" v="5" actId="2696"/>
        <pc:sldMkLst>
          <pc:docMk/>
          <pc:sldMk cId="3018176903" sldId="626"/>
        </pc:sldMkLst>
      </pc:sldChg>
      <pc:sldChg chg="del">
        <pc:chgData name="Bitz, Louise" userId="8f41a796-2b07-4cd5-9022-7c8f8a9ad1e3" providerId="ADAL" clId="{54A7995E-FA40-45DC-8D94-03FAED6FFF11}" dt="2019-12-17T05:39:59.654" v="1" actId="47"/>
        <pc:sldMkLst>
          <pc:docMk/>
          <pc:sldMk cId="2504917305" sldId="627"/>
        </pc:sldMkLst>
      </pc:sldChg>
      <pc:sldChg chg="del">
        <pc:chgData name="Bitz, Louise" userId="8f41a796-2b07-4cd5-9022-7c8f8a9ad1e3" providerId="ADAL" clId="{54A7995E-FA40-45DC-8D94-03FAED6FFF11}" dt="2019-12-17T05:46:39.090" v="6" actId="2696"/>
        <pc:sldMkLst>
          <pc:docMk/>
          <pc:sldMk cId="434485165" sldId="62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C09F5-C74E-4729-B0A5-4BDBF7ACE8AD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1452639A-4372-497F-86F8-6973F22E3C2B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CA" sz="2000" dirty="0"/>
            <a:t>Participation in Family and Community</a:t>
          </a:r>
        </a:p>
      </dgm:t>
    </dgm:pt>
    <dgm:pt modelId="{38DEEC83-40CE-4FA7-9E59-0269520CBC9A}" type="parTrans" cxnId="{70930171-03FA-4AAE-BD53-96D8E5A93C8A}">
      <dgm:prSet/>
      <dgm:spPr/>
      <dgm:t>
        <a:bodyPr/>
        <a:lstStyle/>
        <a:p>
          <a:endParaRPr lang="en-CA"/>
        </a:p>
      </dgm:t>
    </dgm:pt>
    <dgm:pt modelId="{0F5FE3CE-8537-41E5-ADB3-6F2BFFAD67A3}" type="sibTrans" cxnId="{70930171-03FA-4AAE-BD53-96D8E5A93C8A}">
      <dgm:prSet/>
      <dgm:spPr/>
      <dgm:t>
        <a:bodyPr/>
        <a:lstStyle/>
        <a:p>
          <a:endParaRPr lang="en-CA"/>
        </a:p>
      </dgm:t>
    </dgm:pt>
    <dgm:pt modelId="{CCD3CEEF-CF3C-4EE7-B28A-15BCE5930BE5}">
      <dgm:prSet phldrT="[Text]" custT="1"/>
      <dgm:spPr>
        <a:solidFill>
          <a:srgbClr val="2B7932">
            <a:alpha val="50000"/>
          </a:srgbClr>
        </a:solidFill>
      </dgm:spPr>
      <dgm:t>
        <a:bodyPr/>
        <a:lstStyle/>
        <a:p>
          <a:r>
            <a:rPr lang="en-CA" sz="2000" dirty="0"/>
            <a:t>What is </a:t>
          </a:r>
          <a:r>
            <a:rPr lang="en-CA" sz="2000"/>
            <a:t>happening in the </a:t>
          </a:r>
          <a:r>
            <a:rPr lang="en-CA" sz="2000" dirty="0"/>
            <a:t>Amazon biome</a:t>
          </a:r>
        </a:p>
      </dgm:t>
    </dgm:pt>
    <dgm:pt modelId="{4F512A76-448C-4278-B829-DB29B5C77C93}" type="parTrans" cxnId="{D7D0E5AF-91B8-4DEB-8756-996C242E4464}">
      <dgm:prSet/>
      <dgm:spPr/>
      <dgm:t>
        <a:bodyPr/>
        <a:lstStyle/>
        <a:p>
          <a:endParaRPr lang="en-CA"/>
        </a:p>
      </dgm:t>
    </dgm:pt>
    <dgm:pt modelId="{7D4550BE-1F48-4BFF-893F-387414033A4C}" type="sibTrans" cxnId="{D7D0E5AF-91B8-4DEB-8756-996C242E4464}">
      <dgm:prSet/>
      <dgm:spPr/>
      <dgm:t>
        <a:bodyPr/>
        <a:lstStyle/>
        <a:p>
          <a:endParaRPr lang="en-CA"/>
        </a:p>
      </dgm:t>
    </dgm:pt>
    <dgm:pt modelId="{42009DC0-16DF-40F6-9403-E6F9C9270537}">
      <dgm:prSet phldrT="[Text]" custT="1"/>
      <dgm:spPr/>
      <dgm:t>
        <a:bodyPr/>
        <a:lstStyle/>
        <a:p>
          <a:r>
            <a:rPr lang="en-CA" sz="2000" dirty="0"/>
            <a:t>    UNDRIP</a:t>
          </a:r>
        </a:p>
      </dgm:t>
    </dgm:pt>
    <dgm:pt modelId="{B9BE98F7-0A23-45F9-8CA1-735EFBCB4EB3}" type="parTrans" cxnId="{CC698189-3DB4-44F7-87AA-17B199002EB4}">
      <dgm:prSet/>
      <dgm:spPr/>
      <dgm:t>
        <a:bodyPr/>
        <a:lstStyle/>
        <a:p>
          <a:endParaRPr lang="en-CA"/>
        </a:p>
      </dgm:t>
    </dgm:pt>
    <dgm:pt modelId="{F8CCB2A9-1161-4B97-B77C-706C8F69CBC3}" type="sibTrans" cxnId="{CC698189-3DB4-44F7-87AA-17B199002EB4}">
      <dgm:prSet/>
      <dgm:spPr/>
      <dgm:t>
        <a:bodyPr/>
        <a:lstStyle/>
        <a:p>
          <a:endParaRPr lang="en-CA"/>
        </a:p>
      </dgm:t>
    </dgm:pt>
    <dgm:pt modelId="{9E11928D-7DAD-4C36-AC22-6D188EF32B78}" type="pres">
      <dgm:prSet presAssocID="{69AC09F5-C74E-4729-B0A5-4BDBF7ACE8AD}" presName="compositeShape" presStyleCnt="0">
        <dgm:presLayoutVars>
          <dgm:chMax val="7"/>
          <dgm:dir/>
          <dgm:resizeHandles val="exact"/>
        </dgm:presLayoutVars>
      </dgm:prSet>
      <dgm:spPr/>
    </dgm:pt>
    <dgm:pt modelId="{0BA64595-D39A-445F-BD57-BB6D5FC02D2D}" type="pres">
      <dgm:prSet presAssocID="{1452639A-4372-497F-86F8-6973F22E3C2B}" presName="circ1" presStyleLbl="vennNode1" presStyleIdx="0" presStyleCnt="3"/>
      <dgm:spPr/>
      <dgm:t>
        <a:bodyPr/>
        <a:lstStyle/>
        <a:p>
          <a:endParaRPr lang="en-CA"/>
        </a:p>
      </dgm:t>
    </dgm:pt>
    <dgm:pt modelId="{959B76A9-413D-48AB-8156-B4FF08CD528B}" type="pres">
      <dgm:prSet presAssocID="{1452639A-4372-497F-86F8-6973F22E3C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E151514-026B-4E25-9A5E-92DCF61B685B}" type="pres">
      <dgm:prSet presAssocID="{CCD3CEEF-CF3C-4EE7-B28A-15BCE5930BE5}" presName="circ2" presStyleLbl="vennNode1" presStyleIdx="1" presStyleCnt="3"/>
      <dgm:spPr/>
      <dgm:t>
        <a:bodyPr/>
        <a:lstStyle/>
        <a:p>
          <a:endParaRPr lang="en-CA"/>
        </a:p>
      </dgm:t>
    </dgm:pt>
    <dgm:pt modelId="{257AC1DC-C3D6-4757-8A11-59FFBE1E0599}" type="pres">
      <dgm:prSet presAssocID="{CCD3CEEF-CF3C-4EE7-B28A-15BCE5930BE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E48C1EE-0D28-455B-B06B-BB6018DC7A38}" type="pres">
      <dgm:prSet presAssocID="{42009DC0-16DF-40F6-9403-E6F9C9270537}" presName="circ3" presStyleLbl="vennNode1" presStyleIdx="2" presStyleCnt="3"/>
      <dgm:spPr/>
      <dgm:t>
        <a:bodyPr/>
        <a:lstStyle/>
        <a:p>
          <a:endParaRPr lang="en-CA"/>
        </a:p>
      </dgm:t>
    </dgm:pt>
    <dgm:pt modelId="{71554A74-D5F7-409A-A7D5-80B553BE35AA}" type="pres">
      <dgm:prSet presAssocID="{42009DC0-16DF-40F6-9403-E6F9C927053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3570615-0DC3-41C1-9381-C41089DFE5A9}" type="presOf" srcId="{1452639A-4372-497F-86F8-6973F22E3C2B}" destId="{959B76A9-413D-48AB-8156-B4FF08CD528B}" srcOrd="1" destOrd="0" presId="urn:microsoft.com/office/officeart/2005/8/layout/venn1"/>
    <dgm:cxn modelId="{ED2E5771-35A3-4590-940C-4471AEB23E1F}" type="presOf" srcId="{69AC09F5-C74E-4729-B0A5-4BDBF7ACE8AD}" destId="{9E11928D-7DAD-4C36-AC22-6D188EF32B78}" srcOrd="0" destOrd="0" presId="urn:microsoft.com/office/officeart/2005/8/layout/venn1"/>
    <dgm:cxn modelId="{EEC20858-9077-48A8-9858-3B95F1EE6137}" type="presOf" srcId="{42009DC0-16DF-40F6-9403-E6F9C9270537}" destId="{DE48C1EE-0D28-455B-B06B-BB6018DC7A38}" srcOrd="0" destOrd="0" presId="urn:microsoft.com/office/officeart/2005/8/layout/venn1"/>
    <dgm:cxn modelId="{D7D0E5AF-91B8-4DEB-8756-996C242E4464}" srcId="{69AC09F5-C74E-4729-B0A5-4BDBF7ACE8AD}" destId="{CCD3CEEF-CF3C-4EE7-B28A-15BCE5930BE5}" srcOrd="1" destOrd="0" parTransId="{4F512A76-448C-4278-B829-DB29B5C77C93}" sibTransId="{7D4550BE-1F48-4BFF-893F-387414033A4C}"/>
    <dgm:cxn modelId="{FE60024E-6890-4E0A-82B6-8EFC28F52044}" type="presOf" srcId="{CCD3CEEF-CF3C-4EE7-B28A-15BCE5930BE5}" destId="{9E151514-026B-4E25-9A5E-92DCF61B685B}" srcOrd="0" destOrd="0" presId="urn:microsoft.com/office/officeart/2005/8/layout/venn1"/>
    <dgm:cxn modelId="{774D5CFC-8AA7-45A9-9602-023996EB4F18}" type="presOf" srcId="{42009DC0-16DF-40F6-9403-E6F9C9270537}" destId="{71554A74-D5F7-409A-A7D5-80B553BE35AA}" srcOrd="1" destOrd="0" presId="urn:microsoft.com/office/officeart/2005/8/layout/venn1"/>
    <dgm:cxn modelId="{2DCEF8DD-EF66-410C-8601-64AEC5D1F912}" type="presOf" srcId="{CCD3CEEF-CF3C-4EE7-B28A-15BCE5930BE5}" destId="{257AC1DC-C3D6-4757-8A11-59FFBE1E0599}" srcOrd="1" destOrd="0" presId="urn:microsoft.com/office/officeart/2005/8/layout/venn1"/>
    <dgm:cxn modelId="{731AC175-E285-45F9-AE36-59CBB8168555}" type="presOf" srcId="{1452639A-4372-497F-86F8-6973F22E3C2B}" destId="{0BA64595-D39A-445F-BD57-BB6D5FC02D2D}" srcOrd="0" destOrd="0" presId="urn:microsoft.com/office/officeart/2005/8/layout/venn1"/>
    <dgm:cxn modelId="{CC698189-3DB4-44F7-87AA-17B199002EB4}" srcId="{69AC09F5-C74E-4729-B0A5-4BDBF7ACE8AD}" destId="{42009DC0-16DF-40F6-9403-E6F9C9270537}" srcOrd="2" destOrd="0" parTransId="{B9BE98F7-0A23-45F9-8CA1-735EFBCB4EB3}" sibTransId="{F8CCB2A9-1161-4B97-B77C-706C8F69CBC3}"/>
    <dgm:cxn modelId="{70930171-03FA-4AAE-BD53-96D8E5A93C8A}" srcId="{69AC09F5-C74E-4729-B0A5-4BDBF7ACE8AD}" destId="{1452639A-4372-497F-86F8-6973F22E3C2B}" srcOrd="0" destOrd="0" parTransId="{38DEEC83-40CE-4FA7-9E59-0269520CBC9A}" sibTransId="{0F5FE3CE-8537-41E5-ADB3-6F2BFFAD67A3}"/>
    <dgm:cxn modelId="{DBEB5360-01E9-4F91-871E-223ED9FAEACF}" type="presParOf" srcId="{9E11928D-7DAD-4C36-AC22-6D188EF32B78}" destId="{0BA64595-D39A-445F-BD57-BB6D5FC02D2D}" srcOrd="0" destOrd="0" presId="urn:microsoft.com/office/officeart/2005/8/layout/venn1"/>
    <dgm:cxn modelId="{27E106DF-B440-4397-88AB-8E6CA991C7BF}" type="presParOf" srcId="{9E11928D-7DAD-4C36-AC22-6D188EF32B78}" destId="{959B76A9-413D-48AB-8156-B4FF08CD528B}" srcOrd="1" destOrd="0" presId="urn:microsoft.com/office/officeart/2005/8/layout/venn1"/>
    <dgm:cxn modelId="{67432CFB-E1A4-42D2-9A2F-C014FA6F9DCA}" type="presParOf" srcId="{9E11928D-7DAD-4C36-AC22-6D188EF32B78}" destId="{9E151514-026B-4E25-9A5E-92DCF61B685B}" srcOrd="2" destOrd="0" presId="urn:microsoft.com/office/officeart/2005/8/layout/venn1"/>
    <dgm:cxn modelId="{8BD3BE2D-C38A-4997-AC03-362F590C0704}" type="presParOf" srcId="{9E11928D-7DAD-4C36-AC22-6D188EF32B78}" destId="{257AC1DC-C3D6-4757-8A11-59FFBE1E0599}" srcOrd="3" destOrd="0" presId="urn:microsoft.com/office/officeart/2005/8/layout/venn1"/>
    <dgm:cxn modelId="{5AFB3817-0E09-4142-A5E7-C2825C4D23C5}" type="presParOf" srcId="{9E11928D-7DAD-4C36-AC22-6D188EF32B78}" destId="{DE48C1EE-0D28-455B-B06B-BB6018DC7A38}" srcOrd="4" destOrd="0" presId="urn:microsoft.com/office/officeart/2005/8/layout/venn1"/>
    <dgm:cxn modelId="{F8FBC3FA-4F2A-4129-8DB4-4F8A3B9EB91D}" type="presParOf" srcId="{9E11928D-7DAD-4C36-AC22-6D188EF32B78}" destId="{71554A74-D5F7-409A-A7D5-80B553BE35A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e Sans A 45 Regular" panose="020B05030303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e Sans A 45 Regular" panose="020B0503030302020204" pitchFamily="34" charset="0"/>
              </a:defRPr>
            </a:lvl1pPr>
          </a:lstStyle>
          <a:p>
            <a:fld id="{8CF06D18-5CAD-4068-8B12-AC532AA25A0D}" type="datetimeFigureOut">
              <a:rPr lang="en-CA" smtClean="0"/>
              <a:pPr/>
              <a:t>2020-02-13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e Sans A 45 Regular" panose="020B05030303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e Sans A 45 Regular" panose="020B0503030302020204" pitchFamily="34" charset="0"/>
              </a:defRPr>
            </a:lvl1pPr>
          </a:lstStyle>
          <a:p>
            <a:fld id="{E6DDD78C-E787-46D2-B824-88A3BD42137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508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re Sans A 45 Regular" panose="020B05030303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e Sans A 45 Regular" panose="020B05030303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e Sans A 45 Regular" panose="020B05030303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e Sans A 45 Regular" panose="020B05030303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e Sans A 45 Regular" panose="020B05030303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yeonthestorm.ca/news/shallow-thoughts-on-aboriginal-culture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canadianencyclopedia.ca/en/article/powwow-dances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ernativesjournal.ca/community/blogs/current-events/why-does-canada-hate-indigenous-rights-one-word-oi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cigi/docs/undrip_implementation_special_repo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jesuits.ca/story?TN=PROJECT-2016010802480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2639-3D5E-4FD9-87E6-71186E58DAC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7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63254-CB36-4D1B-AAF6-A0B763F776A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35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credit </a:t>
            </a:r>
            <a:r>
              <a:rPr lang="en-CA" dirty="0">
                <a:hlinkClick r:id="rId3"/>
              </a:rPr>
              <a:t>http://www.eyeonthestorm.ca/news/shallow-thoughts-on-aboriginal-culture/</a:t>
            </a:r>
            <a:endParaRPr lang="en-CA" dirty="0"/>
          </a:p>
          <a:p>
            <a:r>
              <a:rPr lang="en-CA" dirty="0"/>
              <a:t>Image credit </a:t>
            </a:r>
            <a:r>
              <a:rPr lang="en-CA" dirty="0">
                <a:hlinkClick r:id="rId4"/>
              </a:rPr>
              <a:t>https://www.thecanadianencyclopedia.ca/en/article/powwow-dances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DD78C-E787-46D2-B824-88A3BD42137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05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credit: </a:t>
            </a:r>
            <a:r>
              <a:rPr lang="en-CA" dirty="0">
                <a:hlinkClick r:id="rId3"/>
              </a:rPr>
              <a:t>https://www.alternativesjournal.ca/community/blogs/current-events/why-does-canada-hate-indigenous-rights-one-word-oil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DD78C-E787-46D2-B824-88A3BD42137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11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credit:  </a:t>
            </a:r>
            <a:r>
              <a:rPr lang="en-CA" dirty="0">
                <a:hlinkClick r:id="rId3"/>
              </a:rPr>
              <a:t>https://issuu.com/cigi/docs/undrip_implementation_special_repor</a:t>
            </a:r>
            <a:endParaRPr lang="en-CA" dirty="0"/>
          </a:p>
          <a:p>
            <a:r>
              <a:rPr lang="en-CA" dirty="0">
                <a:hlinkClick r:id="rId4"/>
              </a:rPr>
              <a:t>http://jesuits.ca/story?TN=PROJECT-20160108024801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DD78C-E787-46D2-B824-88A3BD42137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52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D2611-4CA5-4B4B-A2D9-20840733C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F058D7-6095-4A76-8660-1F87B47A8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1E593-910B-4146-B50E-2A807EBB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CF0-E9D5-4131-B648-59A1D59E099D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9385DB-5F08-4796-81C5-CF41AF64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A12265-EC42-49F7-880A-878AF1D6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5977-63A3-4D23-A336-909DC97E76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58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EC9F7-4255-480E-B8A9-222AC59F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04F2C2-8980-4FFE-B8D6-3747CAE99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DE5986-6634-4A7B-8C6C-E1ED86A2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CF0-E9D5-4131-B648-59A1D59E099D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A0E887-4653-4ACF-8505-0E0D78E6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AD7E72-7DB7-4BA2-8C18-BE028B38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5977-63A3-4D23-A336-909DC97E76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34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0E3D77A-31AC-47E8-A112-28CC13D9F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A9CB4-34FB-435F-AC33-E7678E2A6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41AC27-3F89-437B-A40D-4E710E76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CF0-E9D5-4131-B648-59A1D59E099D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DE65FD-ACF4-4292-AB81-8F8053D6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D4C101-772B-496B-B2DA-B0734F87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5977-63A3-4D23-A336-909DC97E76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42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rbre, extérieur, aquarium, vaisseau&#10;&#10;Description générée automatiquement">
            <a:extLst>
              <a:ext uri="{FF2B5EF4-FFF2-40B4-BE49-F238E27FC236}">
                <a16:creationId xmlns:a16="http://schemas.microsoft.com/office/drawing/2014/main" xmlns="" id="{69BD7747-09FD-1E44-9018-B838270B4A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F8BAD0-130A-FE4F-A328-6D66401C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0" y="350811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4C2124D-D02C-5E4A-9EB2-B6E2ADBD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ore Sans A 45 Regular" panose="020B05030303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8D7CDB8-B20D-6C4A-AA2A-94744E8A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A5DFA37-2559-C249-AAC8-ECEF1A6B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ore Sans A 45 Regular" panose="020B05030303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21CF8DD-89CE-8742-A3F0-0C11EB847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052" y="6041362"/>
            <a:ext cx="1962552" cy="654184"/>
          </a:xfrm>
          <a:prstGeom prst="rect">
            <a:avLst/>
          </a:prstGeom>
        </p:spPr>
      </p:pic>
      <p:pic>
        <p:nvPicPr>
          <p:cNvPr id="10" name="Image 9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xmlns="" id="{2AC0B18D-2208-2A4F-B261-A1C72C8DF9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98" y="264583"/>
            <a:ext cx="4953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5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0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ore Sans A 45 Regular" panose="020B05030303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1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EB712588-04B1-427B-82EE-E8DB90309F08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0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ore Sans A 45 Regular" panose="020B05030303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ore Sans A 45 Regular" panose="020B05030303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9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8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6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Core Sans A 45 Regular" panose="020B05030303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42A54C80-263E-416B-A8E0-580EDEADCBDC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4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95080-8DBD-4D65-80B6-7C0BAB88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23A84-136B-4EE9-9F2F-9615A75B7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F76BF5-B8E6-407A-AC14-CEE50A7E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CF0-E9D5-4131-B648-59A1D59E099D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850845-CE2B-45D2-9246-9CC7E6E1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9558CF-0FA7-4CA4-8C88-0645ECBB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5977-63A3-4D23-A336-909DC97E76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876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ore Sans A 45 Regular" panose="020B05030303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ore Sans A 45 Regular" panose="020B05030303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00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ore Sans A 45 Regular" panose="020B05030303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8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ore Sans A 45 Regular" panose="020B05030303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ore Sans A 45 Regular" panose="020B05030303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re Sans A 45 Regular" panose="020B0503030302020204" pitchFamily="34" charset="0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re Sans A 45 Regular" panose="020B0503030302020204" pitchFamily="34" charset="0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re Sans A 45 Regular" panose="020B050303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69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ore Sans A 45 Regular" panose="020B05030303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84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ore Sans A 45 Regular" panose="020B05030303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ore Sans A 45 Regular" panose="020B05030303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re Sans A 45 Regular" panose="020B0503030302020204" pitchFamily="34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re Sans A 45 Regular" panose="020B05030303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3426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Core Sans A 45 Regular" panose="020B05030303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ore Sans A 45 Regular" panose="020B05030303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84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55C6B4A9-1611-4792-9094-5F34BCA07E0B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48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24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042115-4633-4569-B69B-E6B92B679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ore Sans A 45 Regular" panose="020B05030303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149AD67-59AC-472C-ABDB-4187DC849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ore Sans A 45 Regular" panose="020B05030303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2A3BE14-ED42-4CE1-BBBE-17A9CA90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746533C8-E74A-4876-A864-E67E3A774817}" type="datetimeFigureOut">
              <a:rPr lang="fr-CA" smtClean="0"/>
              <a:pPr/>
              <a:t>2020-02-13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3C2D65-EF8A-4CDF-B463-2079F150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327D3E7-15D1-40DE-B7F9-46D37766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ECF298AE-7384-44F6-9E43-A2010AB6A3BA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2200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e Sans A 45 Regular" panose="020B05030303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5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482AA-310C-4DA1-BFAE-8DD7FAF0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76B405-FF9C-4B59-B190-F51CDD4AD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A4E0F2-555A-4F79-88E8-00198D37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CF0-E9D5-4131-B648-59A1D59E099D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9AD2D5-9AAA-49BB-A320-63B26DC1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8223CA-9181-4FA3-AFE2-E7AD7221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5977-63A3-4D23-A336-909DC97E76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607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86C96-DAA1-4CC9-B4EE-CBDC7419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071CC8-D811-42B9-B208-96A98BA8E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DAB888-8400-41B6-B024-777D8779A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886D54-5A75-4D4D-AA62-C69F18D8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CF0-E9D5-4131-B648-59A1D59E099D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820021-A3A0-4BB0-AB79-23A71DF6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ACA8D3-7711-402C-837B-D81730B2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5977-63A3-4D23-A336-909DC97E76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560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5E1CE-899E-4A3E-ABA5-B4136A4C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9A1FAF-858A-47AA-AFBC-E81CE6CD6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640834-3680-4172-80B9-466EC1EC9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BB7FC4-9ACE-4ABD-A0BB-4AEEC45CE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330D25-34BD-4641-96D7-70F6BB379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16415DD-54DE-4D8A-8BB6-7DD27547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CF0-E9D5-4131-B648-59A1D59E099D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C59AEAD-7978-409B-93B6-4B2AE4BA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FE6384-E837-4642-A943-BD8B2411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5977-63A3-4D23-A336-909DC97E76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55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7B10F-6F4C-4737-9F25-1475BA07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357AF7-CFE5-4CAE-8689-CC89FC5B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CF0-E9D5-4131-B648-59A1D59E099D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E55E2F-30BD-43AA-B362-33BC0BB9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95E5E8-F5EE-4339-A9A9-23BDC683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5977-63A3-4D23-A336-909DC97E76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72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83EE0FE-9879-4ACB-A045-A2E4EAB0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CF0-E9D5-4131-B648-59A1D59E099D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C299F0-A0AA-4D0C-901F-EAD01D19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A17323-D71B-4B1F-86FD-578AFFA1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5977-63A3-4D23-A336-909DC97E76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60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BC46D4-EA6F-42EE-8E9A-66E6D613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AE34C0-A09A-418E-BDAD-C931C5490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7DB4C0-7672-4539-9BBC-046482408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82A76C-0F3A-4B9F-A4A7-99B46C13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CF0-E9D5-4131-B648-59A1D59E099D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B7C9DD-7F67-4CF1-B8A3-CC2305C5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F9C1E2-D361-4606-B316-A61B5F7D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5977-63A3-4D23-A336-909DC97E76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28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1D50B-D242-4469-90E2-623517B6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9DDFCD-E529-4843-A62D-2BD26847C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E03743-1CE1-4C7D-8E52-1D5C2B7A1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C28F7F-C4B1-4DC9-869E-969C6D83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CF0-E9D5-4131-B648-59A1D59E099D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27F35-14A1-4185-8A90-3A659C54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75CFDB-5379-4343-AE1F-EE824575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5977-63A3-4D23-A336-909DC97E76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7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E18CACB-74D6-49C0-BDB4-BB3D25FA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793948-C1DD-4C9C-9D9A-529F32821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7DD3A-233B-4CBF-B0F9-B4298A1E1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e Sans A 45 Regular" panose="020B0503030302020204" pitchFamily="34" charset="0"/>
              </a:defRPr>
            </a:lvl1pPr>
          </a:lstStyle>
          <a:p>
            <a:fld id="{C54A6CF0-E9D5-4131-B648-59A1D59E099D}" type="datetimeFigureOut">
              <a:rPr lang="en-CA" smtClean="0"/>
              <a:pPr/>
              <a:t>2020-02-13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1F364B-FE4C-4F1B-98AE-DD4A805B3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e Sans A 45 Regular" panose="020B05030303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C050E3-7EE5-443B-80FE-4464AA326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e Sans A 45 Regular" panose="020B0503030302020204" pitchFamily="34" charset="0"/>
              </a:defRPr>
            </a:lvl1pPr>
          </a:lstStyle>
          <a:p>
            <a:fld id="{FE735977-63A3-4D23-A336-909DC97E765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364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e Sans A 45 Regular" panose="020B05030303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e Sans A 45 Regular" panose="020B05030303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e Sans A 45 Regular" panose="020B05030303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e Sans A 45 Regular" panose="020B05030303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e Sans A 45 Regular" panose="020B05030303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e Sans A 45 Regular" panose="020B05030303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7" descr="Une image contenant arbre, extérieur, aquarium, vaisseau&#10;&#10;Description générée automatiquement">
            <a:extLst>
              <a:ext uri="{FF2B5EF4-FFF2-40B4-BE49-F238E27FC236}">
                <a16:creationId xmlns:a16="http://schemas.microsoft.com/office/drawing/2014/main" xmlns="" id="{3048379D-F17F-4308-B4A5-AB3A7B05559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12956F1-0D87-154D-8E47-1E2B41AB48F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94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052" y="6041362"/>
            <a:ext cx="1962552" cy="654184"/>
          </a:xfrm>
          <a:prstGeom prst="rect">
            <a:avLst/>
          </a:prstGeom>
        </p:spPr>
      </p:pic>
      <p:pic>
        <p:nvPicPr>
          <p:cNvPr id="19" name="Image 18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xmlns="" id="{3A644610-5E6D-124B-B8B4-AB7AB79E62D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227" y="180446"/>
            <a:ext cx="1933377" cy="1749954"/>
          </a:xfrm>
          <a:prstGeom prst="rect">
            <a:avLst/>
          </a:prstGeom>
          <a:effectLst>
            <a:glow rad="139700">
              <a:srgbClr val="3A8E5C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00763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C16A20-55ED-7745-98F9-6C1E627DA276}"/>
              </a:ext>
            </a:extLst>
          </p:cNvPr>
          <p:cNvSpPr/>
          <p:nvPr/>
        </p:nvSpPr>
        <p:spPr>
          <a:xfrm>
            <a:off x="5506720" y="0"/>
            <a:ext cx="668528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ore Sans A 45 Regular" panose="020B05030303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FAF0CE-11C6-DA45-AB03-C290DAF7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720" y="2507516"/>
            <a:ext cx="5923280" cy="2001520"/>
          </a:xfrm>
        </p:spPr>
        <p:txBody>
          <a:bodyPr anchor="t">
            <a:no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Module 2: Lesson 4</a:t>
            </a:r>
            <a:r>
              <a:rPr lang="fr-CA" b="1">
                <a:solidFill>
                  <a:schemeClr val="bg1"/>
                </a:solidFill>
              </a:rPr>
              <a:t/>
            </a:r>
            <a:br>
              <a:rPr lang="fr-CA" b="1">
                <a:solidFill>
                  <a:schemeClr val="bg1"/>
                </a:solidFill>
              </a:rPr>
            </a:br>
            <a:r>
              <a:rPr lang="fr-CA" b="1">
                <a:solidFill>
                  <a:schemeClr val="bg1"/>
                </a:solidFill>
              </a:rPr>
              <a:t>UNDRIP</a:t>
            </a:r>
            <a:endParaRPr lang="fr-CA" b="1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4E637008-1C32-FB4D-814B-DF521ECE9973}"/>
              </a:ext>
            </a:extLst>
          </p:cNvPr>
          <p:cNvCxnSpPr>
            <a:cxnSpLocks/>
          </p:cNvCxnSpPr>
          <p:nvPr/>
        </p:nvCxnSpPr>
        <p:spPr>
          <a:xfrm>
            <a:off x="6004560" y="4350484"/>
            <a:ext cx="5689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6664B18-2850-884B-B1E5-FB6A4E0FBB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1728470"/>
            <a:ext cx="4927600" cy="29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5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5275D0E-0911-4B58-B471-3F0A6068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820" y="3794003"/>
            <a:ext cx="8596668" cy="1320800"/>
          </a:xfrm>
        </p:spPr>
        <p:txBody>
          <a:bodyPr>
            <a:normAutofit/>
          </a:bodyPr>
          <a:lstStyle/>
          <a:p>
            <a:r>
              <a:rPr lang="en-CA" dirty="0"/>
              <a:t>a future for the Amazon, a future for all</a:t>
            </a:r>
          </a:p>
        </p:txBody>
      </p:sp>
    </p:spTree>
    <p:extLst>
      <p:ext uri="{BB962C8B-B14F-4D97-AF65-F5344CB8AC3E}">
        <p14:creationId xmlns:p14="http://schemas.microsoft.com/office/powerpoint/2010/main" val="426048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B6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e Sans A 45 Regular" panose="020B05030303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94C30-586E-4236-AA2F-EC8153E8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CA" b="1" dirty="0">
                <a:solidFill>
                  <a:schemeClr val="bg1"/>
                </a:solidFill>
              </a:rPr>
              <a:t>UNDRIP</a:t>
            </a:r>
          </a:p>
        </p:txBody>
      </p:sp>
      <p:pic>
        <p:nvPicPr>
          <p:cNvPr id="4" name="Content Placeholder 3" descr="A picture containing device, food&#10;&#10;Description automatically generated">
            <a:extLst>
              <a:ext uri="{FF2B5EF4-FFF2-40B4-BE49-F238E27FC236}">
                <a16:creationId xmlns:a16="http://schemas.microsoft.com/office/drawing/2014/main" xmlns="" id="{2F331EA7-7F32-4ADC-8353-A482B6AC5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e Sans A 45 Regular" panose="020B050303030202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3E47CD3-5B23-42E8-9C46-B41787E9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091" y="1215436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The Declaration establishes a universal framework of minimum standards for the survival, dignity and well-being of the indigenous peoples of the world,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6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80255-9D8F-4BA4-A8B1-226B50EE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370320"/>
            <a:ext cx="3649703" cy="1714500"/>
          </a:xfrm>
        </p:spPr>
        <p:txBody>
          <a:bodyPr>
            <a:normAutofit/>
          </a:bodyPr>
          <a:lstStyle/>
          <a:p>
            <a:r>
              <a:rPr lang="en-CA" sz="3200" dirty="0">
                <a:latin typeface="Core Sans A 45 Regular" panose="020B0503030302020204" pitchFamily="34" charset="0"/>
              </a:rPr>
              <a:t>Who are the Indigenous Peoples?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62411A-23FB-4F12-A51B-298628C8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541" y="370320"/>
            <a:ext cx="6848372" cy="1714500"/>
          </a:xfrm>
        </p:spPr>
        <p:txBody>
          <a:bodyPr anchor="ctr">
            <a:normAutofit lnSpcReduction="10000"/>
          </a:bodyPr>
          <a:lstStyle/>
          <a:p>
            <a:r>
              <a:rPr lang="en-CA" sz="2000"/>
              <a:t>Also known as First Nations peoples, Indigenous peoples are descendants of the original owners and caretakers of lands, before they were settled or colonized by others more recently. </a:t>
            </a:r>
          </a:p>
          <a:p>
            <a:r>
              <a:rPr lang="en-CA" sz="2000"/>
              <a:t>They have strong and deep connections with their traditional territories, cultures and identities.  </a:t>
            </a:r>
          </a:p>
          <a:p>
            <a:endParaRPr lang="en-CA" sz="200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51F5877-1892-45A4-885D-943712F1B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7" y="2245880"/>
            <a:ext cx="3649704" cy="4051011"/>
          </a:xfrm>
          <a:prstGeom prst="rect">
            <a:avLst/>
          </a:prstGeom>
        </p:spPr>
      </p:pic>
      <p:pic>
        <p:nvPicPr>
          <p:cNvPr id="6" name="Picture 5" descr="A group of people wearing costumes&#10;&#10;Description automatically generated">
            <a:extLst>
              <a:ext uri="{FF2B5EF4-FFF2-40B4-BE49-F238E27FC236}">
                <a16:creationId xmlns:a16="http://schemas.microsoft.com/office/drawing/2014/main" xmlns="" id="{1AF43CB9-9D40-4862-A8B6-88870882F8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540" y="2245880"/>
            <a:ext cx="6848371" cy="40510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21843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DADAB-2CFB-41FC-9169-C76FEC5A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5" y="640080"/>
            <a:ext cx="2798064" cy="23042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ea typeface="+mj-ea"/>
                <a:cs typeface="+mj-cs"/>
              </a:rPr>
              <a:t>In a spirit of reconciliation and kinship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31C269-5635-414C-B90E-10D2172AC7FF}"/>
              </a:ext>
            </a:extLst>
          </p:cNvPr>
          <p:cNvSpPr/>
          <p:nvPr/>
        </p:nvSpPr>
        <p:spPr>
          <a:xfrm>
            <a:off x="467833" y="3136392"/>
            <a:ext cx="3359888" cy="3081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re Sans A 45 Regular" panose="020B0503030302020204" pitchFamily="34" charset="0"/>
              </a:rPr>
              <a:t>It is very important that</a:t>
            </a:r>
            <a:r>
              <a:rPr lang="en-US" sz="2000" b="1" dirty="0">
                <a:latin typeface="Core Sans A 45 Regular" panose="020B0503030302020204" pitchFamily="34" charset="0"/>
              </a:rPr>
              <a:t> all peoples, Indigenous and non-Indigenous, </a:t>
            </a:r>
            <a:r>
              <a:rPr lang="en-US" sz="2000" dirty="0">
                <a:latin typeface="Core Sans A 45 Regular" panose="020B0503030302020204" pitchFamily="34" charset="0"/>
              </a:rPr>
              <a:t>understand and support the work in countries around the world to fully implement UNDRIP as we seek reconciliation and a path forward together.</a:t>
            </a:r>
          </a:p>
          <a:p>
            <a:pPr marL="22860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1700" dirty="0">
              <a:latin typeface="Core Sans A 45 Regular" panose="020B05030303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3631B06-54EC-49ED-80AA-C54DF6B2F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344" y="1280834"/>
            <a:ext cx="7251192" cy="429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30578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7AE30-CCBC-4F24-BFDA-2F80F913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62272"/>
            <a:ext cx="10506456" cy="19038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CA" sz="2700" b="1" dirty="0">
                <a:solidFill>
                  <a:schemeClr val="accent6">
                    <a:lumMod val="50000"/>
                  </a:schemeClr>
                </a:solidFill>
              </a:rPr>
              <a:t>Example of an article in UNDRIP</a:t>
            </a:r>
            <a:r>
              <a:rPr lang="en-CA" dirty="0"/>
              <a:t/>
            </a:r>
            <a:br>
              <a:rPr lang="en-CA" dirty="0"/>
            </a:br>
            <a:r>
              <a:rPr lang="en-US" sz="2400" dirty="0"/>
              <a:t>Article 18: Participation in decision-making </a:t>
            </a:r>
            <a:br>
              <a:rPr lang="en-US" sz="2400" dirty="0"/>
            </a:br>
            <a:r>
              <a:rPr lang="en-US" sz="2400" dirty="0"/>
              <a:t>Indigenous peoples have the right to take part in decision-making in all matters affecting them. This includes the rights of indigenous peoples to select who represents them and to have indigenous decision-making processes respected. </a:t>
            </a:r>
            <a:endParaRPr lang="en-US" sz="24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C528453-FBDE-486C-86C7-214A112C3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988656" cy="429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1E5D39-879A-483B-85FA-CFE1A0F3D6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33" b="1"/>
          <a:stretch/>
        </p:blipFill>
        <p:spPr>
          <a:xfrm>
            <a:off x="6203323" y="10"/>
            <a:ext cx="5988677" cy="429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1D4DF-31F0-47BA-A17E-1EE49417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needed?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xmlns="" id="{996D710C-F9A9-44D6-BF9B-5C12038C6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625210"/>
              </p:ext>
            </p:extLst>
          </p:nvPr>
        </p:nvGraphicFramePr>
        <p:xfrm>
          <a:off x="540774" y="1297858"/>
          <a:ext cx="11513574" cy="519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723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te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190</Words>
  <Application>Microsoft Office PowerPoint</Application>
  <PresentationFormat>Widescreen</PresentationFormat>
  <Paragraphs>24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Core Sans A 45 Regular</vt:lpstr>
      <vt:lpstr>Wingdings 3</vt:lpstr>
      <vt:lpstr>Office Theme</vt:lpstr>
      <vt:lpstr>Facette</vt:lpstr>
      <vt:lpstr>Module 2: Lesson 4 UNDRIP</vt:lpstr>
      <vt:lpstr>a future for the Amazon, a future for all</vt:lpstr>
      <vt:lpstr>UNDRIP</vt:lpstr>
      <vt:lpstr>Who are the Indigenous Peoples?</vt:lpstr>
      <vt:lpstr>In a spirit of reconciliation and kinship</vt:lpstr>
      <vt:lpstr>Example of an article in UNDRIP Article 18: Participation in decision-making  Indigenous peoples have the right to take part in decision-making in all matters affecting them. This includes the rights of indigenous peoples to select who represents them and to have indigenous decision-making processes respected. </vt:lpstr>
      <vt:lpstr>What is needed?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future for the Amazon, a future for all</dc:title>
  <dc:creator>Bitz, Louise</dc:creator>
  <cp:lastModifiedBy>Patrick Kennedy</cp:lastModifiedBy>
  <cp:revision>8</cp:revision>
  <dcterms:created xsi:type="dcterms:W3CDTF">2019-12-17T00:22:54Z</dcterms:created>
  <dcterms:modified xsi:type="dcterms:W3CDTF">2020-02-14T02:50:43Z</dcterms:modified>
</cp:coreProperties>
</file>