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95" r:id="rId3"/>
    <p:sldId id="257" r:id="rId4"/>
    <p:sldId id="607" r:id="rId5"/>
    <p:sldId id="603" r:id="rId6"/>
    <p:sldId id="605" r:id="rId7"/>
    <p:sldId id="604" r:id="rId8"/>
    <p:sldId id="609" r:id="rId9"/>
    <p:sldId id="6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24DF7-2C9E-46AB-876D-C113947BE957}" v="3" dt="2020-01-12T16:40:21.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tz, Louise" userId="8f41a796-2b07-4cd5-9022-7c8f8a9ad1e3" providerId="ADAL" clId="{6FE14FBB-32C1-4E67-9853-E6117DFE4979}"/>
    <pc:docChg chg="delSld modSld">
      <pc:chgData name="Bitz, Louise" userId="8f41a796-2b07-4cd5-9022-7c8f8a9ad1e3" providerId="ADAL" clId="{6FE14FBB-32C1-4E67-9853-E6117DFE4979}" dt="2019-12-17T05:22:09.661" v="15" actId="2696"/>
      <pc:docMkLst>
        <pc:docMk/>
      </pc:docMkLst>
      <pc:sldChg chg="del">
        <pc:chgData name="Bitz, Louise" userId="8f41a796-2b07-4cd5-9022-7c8f8a9ad1e3" providerId="ADAL" clId="{6FE14FBB-32C1-4E67-9853-E6117DFE4979}" dt="2019-12-16T17:46:36.255" v="14" actId="47"/>
        <pc:sldMkLst>
          <pc:docMk/>
          <pc:sldMk cId="3606372566" sldId="303"/>
        </pc:sldMkLst>
      </pc:sldChg>
      <pc:sldChg chg="del">
        <pc:chgData name="Bitz, Louise" userId="8f41a796-2b07-4cd5-9022-7c8f8a9ad1e3" providerId="ADAL" clId="{6FE14FBB-32C1-4E67-9853-E6117DFE4979}" dt="2019-12-17T05:22:09.661" v="15" actId="2696"/>
        <pc:sldMkLst>
          <pc:docMk/>
          <pc:sldMk cId="4208338429" sldId="599"/>
        </pc:sldMkLst>
      </pc:sldChg>
      <pc:sldChg chg="del">
        <pc:chgData name="Bitz, Louise" userId="8f41a796-2b07-4cd5-9022-7c8f8a9ad1e3" providerId="ADAL" clId="{6FE14FBB-32C1-4E67-9853-E6117DFE4979}" dt="2019-12-17T05:22:09.661" v="15" actId="2696"/>
        <pc:sldMkLst>
          <pc:docMk/>
          <pc:sldMk cId="3034172071" sldId="600"/>
        </pc:sldMkLst>
      </pc:sldChg>
      <pc:sldChg chg="del">
        <pc:chgData name="Bitz, Louise" userId="8f41a796-2b07-4cd5-9022-7c8f8a9ad1e3" providerId="ADAL" clId="{6FE14FBB-32C1-4E67-9853-E6117DFE4979}" dt="2019-12-16T17:46:36.255" v="14" actId="47"/>
        <pc:sldMkLst>
          <pc:docMk/>
          <pc:sldMk cId="3366150109" sldId="606"/>
        </pc:sldMkLst>
      </pc:sldChg>
      <pc:sldChg chg="modSp">
        <pc:chgData name="Bitz, Louise" userId="8f41a796-2b07-4cd5-9022-7c8f8a9ad1e3" providerId="ADAL" clId="{6FE14FBB-32C1-4E67-9853-E6117DFE4979}" dt="2019-12-15T14:21:44.857" v="13" actId="20577"/>
        <pc:sldMkLst>
          <pc:docMk/>
          <pc:sldMk cId="2779894714" sldId="607"/>
        </pc:sldMkLst>
        <pc:graphicFrameChg chg="mod">
          <ac:chgData name="Bitz, Louise" userId="8f41a796-2b07-4cd5-9022-7c8f8a9ad1e3" providerId="ADAL" clId="{6FE14FBB-32C1-4E67-9853-E6117DFE4979}" dt="2019-12-15T14:21:44.857" v="13" actId="20577"/>
          <ac:graphicFrameMkLst>
            <pc:docMk/>
            <pc:sldMk cId="2779894714" sldId="607"/>
            <ac:graphicFrameMk id="5" creationId="{F714BD25-1182-43EC-ACA3-329F82FB7191}"/>
          </ac:graphicFrameMkLst>
        </pc:graphicFrameChg>
      </pc:sldChg>
    </pc:docChg>
  </pc:docChgLst>
  <pc:docChgLst>
    <pc:chgData name="Bitz, Louise" userId="8f41a796-2b07-4cd5-9022-7c8f8a9ad1e3" providerId="ADAL" clId="{58BB3495-8231-4E48-A97F-C5C3832F31FB}"/>
    <pc:docChg chg="delSld">
      <pc:chgData name="Bitz, Louise" userId="8f41a796-2b07-4cd5-9022-7c8f8a9ad1e3" providerId="ADAL" clId="{58BB3495-8231-4E48-A97F-C5C3832F31FB}" dt="2019-12-21T00:13:48.114" v="0" actId="2696"/>
      <pc:docMkLst>
        <pc:docMk/>
      </pc:docMkLst>
      <pc:sldChg chg="del">
        <pc:chgData name="Bitz, Louise" userId="8f41a796-2b07-4cd5-9022-7c8f8a9ad1e3" providerId="ADAL" clId="{58BB3495-8231-4E48-A97F-C5C3832F31FB}" dt="2019-12-21T00:13:48.114" v="0" actId="2696"/>
        <pc:sldMkLst>
          <pc:docMk/>
          <pc:sldMk cId="539370221" sldId="323"/>
        </pc:sldMkLst>
      </pc:sldChg>
    </pc:docChg>
  </pc:docChgLst>
  <pc:docChgLst>
    <pc:chgData name="Bitz, Louise" userId="8f41a796-2b07-4cd5-9022-7c8f8a9ad1e3" providerId="ADAL" clId="{13924DF7-2C9E-46AB-876D-C113947BE957}"/>
    <pc:docChg chg="modSld">
      <pc:chgData name="Bitz, Louise" userId="8f41a796-2b07-4cd5-9022-7c8f8a9ad1e3" providerId="ADAL" clId="{13924DF7-2C9E-46AB-876D-C113947BE957}" dt="2020-01-12T16:40:21.844" v="2" actId="207"/>
      <pc:docMkLst>
        <pc:docMk/>
      </pc:docMkLst>
      <pc:sldChg chg="modSp">
        <pc:chgData name="Bitz, Louise" userId="8f41a796-2b07-4cd5-9022-7c8f8a9ad1e3" providerId="ADAL" clId="{13924DF7-2C9E-46AB-876D-C113947BE957}" dt="2020-01-12T16:40:21.844" v="2" actId="207"/>
        <pc:sldMkLst>
          <pc:docMk/>
          <pc:sldMk cId="2779894714" sldId="607"/>
        </pc:sldMkLst>
        <pc:graphicFrameChg chg="mod">
          <ac:chgData name="Bitz, Louise" userId="8f41a796-2b07-4cd5-9022-7c8f8a9ad1e3" providerId="ADAL" clId="{13924DF7-2C9E-46AB-876D-C113947BE957}" dt="2020-01-12T16:40:21.844" v="2" actId="207"/>
          <ac:graphicFrameMkLst>
            <pc:docMk/>
            <pc:sldMk cId="2779894714" sldId="607"/>
            <ac:graphicFrameMk id="5" creationId="{F714BD25-1182-43EC-ACA3-329F82FB719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5B433-1653-4094-9B82-4831DB52F8FF}" type="doc">
      <dgm:prSet loTypeId="urn:microsoft.com/office/officeart/2005/8/layout/venn1" loCatId="relationship" qsTypeId="urn:microsoft.com/office/officeart/2005/8/quickstyle/simple1" qsCatId="simple" csTypeId="urn:microsoft.com/office/officeart/2005/8/colors/accent1_2" csCatId="accent1" phldr="1"/>
      <dgm:spPr/>
    </dgm:pt>
    <dgm:pt modelId="{18B621E4-86D0-4413-94ED-6E4AFCCBBC47}">
      <dgm:prSet phldrT="[Text]" custT="1"/>
      <dgm:spPr/>
      <dgm:t>
        <a:bodyPr/>
        <a:lstStyle/>
        <a:p>
          <a:endParaRPr lang="en-CA" sz="2400" dirty="0"/>
        </a:p>
        <a:p>
          <a:r>
            <a:rPr lang="en-CA" sz="2400" dirty="0">
              <a:solidFill>
                <a:schemeClr val="bg1"/>
              </a:solidFill>
            </a:rPr>
            <a:t>Solidarity in human dignity</a:t>
          </a:r>
        </a:p>
      </dgm:t>
    </dgm:pt>
    <dgm:pt modelId="{FBD1EA19-96BC-4C86-B93E-F6462DAC852C}" type="parTrans" cxnId="{EF23F4CC-8074-4B8E-9525-77579650B220}">
      <dgm:prSet/>
      <dgm:spPr/>
      <dgm:t>
        <a:bodyPr/>
        <a:lstStyle/>
        <a:p>
          <a:endParaRPr lang="en-CA"/>
        </a:p>
      </dgm:t>
    </dgm:pt>
    <dgm:pt modelId="{DBAAC968-F9DF-41C9-9A7E-F9A8EA4E74B5}" type="sibTrans" cxnId="{EF23F4CC-8074-4B8E-9525-77579650B220}">
      <dgm:prSet/>
      <dgm:spPr/>
      <dgm:t>
        <a:bodyPr/>
        <a:lstStyle/>
        <a:p>
          <a:endParaRPr lang="en-CA"/>
        </a:p>
      </dgm:t>
    </dgm:pt>
    <dgm:pt modelId="{03ED471C-8920-4C97-A517-0F9B3C1F72C3}">
      <dgm:prSet phldrT="[Text]" custT="1"/>
      <dgm:spPr/>
      <dgm:t>
        <a:bodyPr/>
        <a:lstStyle/>
        <a:p>
          <a:r>
            <a:rPr lang="en-CA" sz="2400" dirty="0">
              <a:solidFill>
                <a:schemeClr val="bg1"/>
              </a:solidFill>
            </a:rPr>
            <a:t>Solidarity in the right to live the fullness of life </a:t>
          </a:r>
        </a:p>
      </dgm:t>
    </dgm:pt>
    <dgm:pt modelId="{91A0820E-5CFB-4D27-ADBA-573CCE1E7E03}" type="parTrans" cxnId="{2207575C-9ED7-44A0-964B-EE21EC4762C3}">
      <dgm:prSet/>
      <dgm:spPr/>
      <dgm:t>
        <a:bodyPr/>
        <a:lstStyle/>
        <a:p>
          <a:endParaRPr lang="en-CA"/>
        </a:p>
      </dgm:t>
    </dgm:pt>
    <dgm:pt modelId="{D6016767-6FE3-40D9-B150-6953382E94B0}" type="sibTrans" cxnId="{2207575C-9ED7-44A0-964B-EE21EC4762C3}">
      <dgm:prSet/>
      <dgm:spPr/>
      <dgm:t>
        <a:bodyPr/>
        <a:lstStyle/>
        <a:p>
          <a:endParaRPr lang="en-CA"/>
        </a:p>
      </dgm:t>
    </dgm:pt>
    <dgm:pt modelId="{2F80AD22-E794-42E5-9F3F-E26BCCC0A992}">
      <dgm:prSet phldrT="[Text]" custT="1"/>
      <dgm:spPr/>
      <dgm:t>
        <a:bodyPr/>
        <a:lstStyle/>
        <a:p>
          <a:r>
            <a:rPr lang="en-CA" sz="2400" dirty="0"/>
            <a:t>  </a:t>
          </a:r>
          <a:r>
            <a:rPr lang="en-CA" sz="2400" dirty="0">
              <a:solidFill>
                <a:schemeClr val="bg1"/>
              </a:solidFill>
            </a:rPr>
            <a:t>Solidarity in the struggles for liberation</a:t>
          </a:r>
        </a:p>
      </dgm:t>
    </dgm:pt>
    <dgm:pt modelId="{7EEC07E3-2358-4E8E-AE40-6DBF8EBA92D9}" type="parTrans" cxnId="{5FD9AED2-B159-4978-B703-19D610940B99}">
      <dgm:prSet/>
      <dgm:spPr/>
      <dgm:t>
        <a:bodyPr/>
        <a:lstStyle/>
        <a:p>
          <a:endParaRPr lang="en-CA"/>
        </a:p>
      </dgm:t>
    </dgm:pt>
    <dgm:pt modelId="{8E9F6CF2-E471-494C-A1A7-C17A93DDB845}" type="sibTrans" cxnId="{5FD9AED2-B159-4978-B703-19D610940B99}">
      <dgm:prSet/>
      <dgm:spPr/>
      <dgm:t>
        <a:bodyPr/>
        <a:lstStyle/>
        <a:p>
          <a:endParaRPr lang="en-CA"/>
        </a:p>
      </dgm:t>
    </dgm:pt>
    <dgm:pt modelId="{BD71505B-2E15-46A5-8B60-B70D708B1311}" type="pres">
      <dgm:prSet presAssocID="{0B75B433-1653-4094-9B82-4831DB52F8FF}" presName="compositeShape" presStyleCnt="0">
        <dgm:presLayoutVars>
          <dgm:chMax val="7"/>
          <dgm:dir/>
          <dgm:resizeHandles val="exact"/>
        </dgm:presLayoutVars>
      </dgm:prSet>
      <dgm:spPr/>
    </dgm:pt>
    <dgm:pt modelId="{311E3109-9A9A-40D6-9A8D-3417DE4364C3}" type="pres">
      <dgm:prSet presAssocID="{18B621E4-86D0-4413-94ED-6E4AFCCBBC47}" presName="circ1" presStyleLbl="vennNode1" presStyleIdx="0" presStyleCnt="3"/>
      <dgm:spPr/>
      <dgm:t>
        <a:bodyPr/>
        <a:lstStyle/>
        <a:p>
          <a:endParaRPr lang="en-CA"/>
        </a:p>
      </dgm:t>
    </dgm:pt>
    <dgm:pt modelId="{BC7463EE-FE7E-4A14-B881-4C69125531AF}" type="pres">
      <dgm:prSet presAssocID="{18B621E4-86D0-4413-94ED-6E4AFCCBBC47}" presName="circ1Tx" presStyleLbl="revTx" presStyleIdx="0" presStyleCnt="0">
        <dgm:presLayoutVars>
          <dgm:chMax val="0"/>
          <dgm:chPref val="0"/>
          <dgm:bulletEnabled val="1"/>
        </dgm:presLayoutVars>
      </dgm:prSet>
      <dgm:spPr/>
      <dgm:t>
        <a:bodyPr/>
        <a:lstStyle/>
        <a:p>
          <a:endParaRPr lang="en-CA"/>
        </a:p>
      </dgm:t>
    </dgm:pt>
    <dgm:pt modelId="{65EEFF0F-7C51-4B39-B001-DD4B2E67556F}" type="pres">
      <dgm:prSet presAssocID="{03ED471C-8920-4C97-A517-0F9B3C1F72C3}" presName="circ2" presStyleLbl="vennNode1" presStyleIdx="1" presStyleCnt="3" custLinFactNeighborX="17065" custLinFactNeighborY="-1119"/>
      <dgm:spPr/>
      <dgm:t>
        <a:bodyPr/>
        <a:lstStyle/>
        <a:p>
          <a:endParaRPr lang="en-CA"/>
        </a:p>
      </dgm:t>
    </dgm:pt>
    <dgm:pt modelId="{8F1A6939-04F8-42FA-A8CB-1B3C0A59A8BE}" type="pres">
      <dgm:prSet presAssocID="{03ED471C-8920-4C97-A517-0F9B3C1F72C3}" presName="circ2Tx" presStyleLbl="revTx" presStyleIdx="0" presStyleCnt="0">
        <dgm:presLayoutVars>
          <dgm:chMax val="0"/>
          <dgm:chPref val="0"/>
          <dgm:bulletEnabled val="1"/>
        </dgm:presLayoutVars>
      </dgm:prSet>
      <dgm:spPr/>
      <dgm:t>
        <a:bodyPr/>
        <a:lstStyle/>
        <a:p>
          <a:endParaRPr lang="en-CA"/>
        </a:p>
      </dgm:t>
    </dgm:pt>
    <dgm:pt modelId="{2CE4C3E8-9637-484D-A953-67F8CEB25DF9}" type="pres">
      <dgm:prSet presAssocID="{2F80AD22-E794-42E5-9F3F-E26BCCC0A992}" presName="circ3" presStyleLbl="vennNode1" presStyleIdx="2" presStyleCnt="3"/>
      <dgm:spPr/>
      <dgm:t>
        <a:bodyPr/>
        <a:lstStyle/>
        <a:p>
          <a:endParaRPr lang="en-CA"/>
        </a:p>
      </dgm:t>
    </dgm:pt>
    <dgm:pt modelId="{4F4B1889-D243-43D6-A004-12C400285C89}" type="pres">
      <dgm:prSet presAssocID="{2F80AD22-E794-42E5-9F3F-E26BCCC0A992}" presName="circ3Tx" presStyleLbl="revTx" presStyleIdx="0" presStyleCnt="0">
        <dgm:presLayoutVars>
          <dgm:chMax val="0"/>
          <dgm:chPref val="0"/>
          <dgm:bulletEnabled val="1"/>
        </dgm:presLayoutVars>
      </dgm:prSet>
      <dgm:spPr/>
      <dgm:t>
        <a:bodyPr/>
        <a:lstStyle/>
        <a:p>
          <a:endParaRPr lang="en-CA"/>
        </a:p>
      </dgm:t>
    </dgm:pt>
  </dgm:ptLst>
  <dgm:cxnLst>
    <dgm:cxn modelId="{43AAA947-BF77-4E22-A740-6B48FC3BB4E9}" type="presOf" srcId="{03ED471C-8920-4C97-A517-0F9B3C1F72C3}" destId="{8F1A6939-04F8-42FA-A8CB-1B3C0A59A8BE}" srcOrd="1" destOrd="0" presId="urn:microsoft.com/office/officeart/2005/8/layout/venn1"/>
    <dgm:cxn modelId="{D064EB6A-2E6A-4148-BE03-89C4B24BD1DD}" type="presOf" srcId="{0B75B433-1653-4094-9B82-4831DB52F8FF}" destId="{BD71505B-2E15-46A5-8B60-B70D708B1311}" srcOrd="0" destOrd="0" presId="urn:microsoft.com/office/officeart/2005/8/layout/venn1"/>
    <dgm:cxn modelId="{EF23F4CC-8074-4B8E-9525-77579650B220}" srcId="{0B75B433-1653-4094-9B82-4831DB52F8FF}" destId="{18B621E4-86D0-4413-94ED-6E4AFCCBBC47}" srcOrd="0" destOrd="0" parTransId="{FBD1EA19-96BC-4C86-B93E-F6462DAC852C}" sibTransId="{DBAAC968-F9DF-41C9-9A7E-F9A8EA4E74B5}"/>
    <dgm:cxn modelId="{7A6C842A-4E5A-4FF1-B47C-8F3A8BCEB6EA}" type="presOf" srcId="{03ED471C-8920-4C97-A517-0F9B3C1F72C3}" destId="{65EEFF0F-7C51-4B39-B001-DD4B2E67556F}" srcOrd="0" destOrd="0" presId="urn:microsoft.com/office/officeart/2005/8/layout/venn1"/>
    <dgm:cxn modelId="{45F7DBE2-71E7-4AAC-A737-43BB30E1926F}" type="presOf" srcId="{18B621E4-86D0-4413-94ED-6E4AFCCBBC47}" destId="{311E3109-9A9A-40D6-9A8D-3417DE4364C3}" srcOrd="0" destOrd="0" presId="urn:microsoft.com/office/officeart/2005/8/layout/venn1"/>
    <dgm:cxn modelId="{5FD9AED2-B159-4978-B703-19D610940B99}" srcId="{0B75B433-1653-4094-9B82-4831DB52F8FF}" destId="{2F80AD22-E794-42E5-9F3F-E26BCCC0A992}" srcOrd="2" destOrd="0" parTransId="{7EEC07E3-2358-4E8E-AE40-6DBF8EBA92D9}" sibTransId="{8E9F6CF2-E471-494C-A1A7-C17A93DDB845}"/>
    <dgm:cxn modelId="{ABA60F13-4684-400D-953F-92DCE570C872}" type="presOf" srcId="{18B621E4-86D0-4413-94ED-6E4AFCCBBC47}" destId="{BC7463EE-FE7E-4A14-B881-4C69125531AF}" srcOrd="1" destOrd="0" presId="urn:microsoft.com/office/officeart/2005/8/layout/venn1"/>
    <dgm:cxn modelId="{2207575C-9ED7-44A0-964B-EE21EC4762C3}" srcId="{0B75B433-1653-4094-9B82-4831DB52F8FF}" destId="{03ED471C-8920-4C97-A517-0F9B3C1F72C3}" srcOrd="1" destOrd="0" parTransId="{91A0820E-5CFB-4D27-ADBA-573CCE1E7E03}" sibTransId="{D6016767-6FE3-40D9-B150-6953382E94B0}"/>
    <dgm:cxn modelId="{41ED7F6C-8E37-4449-BE6C-A6134C404559}" type="presOf" srcId="{2F80AD22-E794-42E5-9F3F-E26BCCC0A992}" destId="{2CE4C3E8-9637-484D-A953-67F8CEB25DF9}" srcOrd="0" destOrd="0" presId="urn:microsoft.com/office/officeart/2005/8/layout/venn1"/>
    <dgm:cxn modelId="{5ABDD931-1911-4ADE-806D-332AD62D383A}" type="presOf" srcId="{2F80AD22-E794-42E5-9F3F-E26BCCC0A992}" destId="{4F4B1889-D243-43D6-A004-12C400285C89}" srcOrd="1" destOrd="0" presId="urn:microsoft.com/office/officeart/2005/8/layout/venn1"/>
    <dgm:cxn modelId="{4B5C2623-A25C-4352-BC7D-183E8B7D45E2}" type="presParOf" srcId="{BD71505B-2E15-46A5-8B60-B70D708B1311}" destId="{311E3109-9A9A-40D6-9A8D-3417DE4364C3}" srcOrd="0" destOrd="0" presId="urn:microsoft.com/office/officeart/2005/8/layout/venn1"/>
    <dgm:cxn modelId="{C0ECD6B5-E31E-4E34-9E07-CA0BD206A46E}" type="presParOf" srcId="{BD71505B-2E15-46A5-8B60-B70D708B1311}" destId="{BC7463EE-FE7E-4A14-B881-4C69125531AF}" srcOrd="1" destOrd="0" presId="urn:microsoft.com/office/officeart/2005/8/layout/venn1"/>
    <dgm:cxn modelId="{250C20E6-FCEA-44D6-9B08-4F4E78CA99C6}" type="presParOf" srcId="{BD71505B-2E15-46A5-8B60-B70D708B1311}" destId="{65EEFF0F-7C51-4B39-B001-DD4B2E67556F}" srcOrd="2" destOrd="0" presId="urn:microsoft.com/office/officeart/2005/8/layout/venn1"/>
    <dgm:cxn modelId="{7B0459D0-75F6-4F2D-84F7-ADBC7DBB5899}" type="presParOf" srcId="{BD71505B-2E15-46A5-8B60-B70D708B1311}" destId="{8F1A6939-04F8-42FA-A8CB-1B3C0A59A8BE}" srcOrd="3" destOrd="0" presId="urn:microsoft.com/office/officeart/2005/8/layout/venn1"/>
    <dgm:cxn modelId="{8F94FDCF-3C74-482B-84D0-88154E6CF527}" type="presParOf" srcId="{BD71505B-2E15-46A5-8B60-B70D708B1311}" destId="{2CE4C3E8-9637-484D-A953-67F8CEB25DF9}" srcOrd="4" destOrd="0" presId="urn:microsoft.com/office/officeart/2005/8/layout/venn1"/>
    <dgm:cxn modelId="{ADE84692-64E9-4CCF-B62B-C0F0B19B1EBB}" type="presParOf" srcId="{BD71505B-2E15-46A5-8B60-B70D708B1311}" destId="{4F4B1889-D243-43D6-A004-12C400285C8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ore Sans A 45 Regular" panose="020B05030303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ore Sans A 45 Regular" panose="020B0503030302020204" pitchFamily="34" charset="0"/>
              </a:defRPr>
            </a:lvl1pPr>
          </a:lstStyle>
          <a:p>
            <a:fld id="{33CA46A9-389F-4B1A-A1E6-19B739F855E4}" type="datetimeFigureOut">
              <a:rPr lang="en-CA" smtClean="0"/>
              <a:pPr/>
              <a:t>2020-02-13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ore Sans A 45 Regular" panose="020B05030303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ore Sans A 45 Regular" panose="020B0503030302020204" pitchFamily="34" charset="0"/>
              </a:defRPr>
            </a:lvl1pPr>
          </a:lstStyle>
          <a:p>
            <a:fld id="{27E99A39-0603-44C6-A2F3-60405FEFE527}" type="slidenum">
              <a:rPr lang="en-CA" smtClean="0"/>
              <a:pPr/>
              <a:t>‹#›</a:t>
            </a:fld>
            <a:endParaRPr lang="en-CA" dirty="0"/>
          </a:p>
        </p:txBody>
      </p:sp>
    </p:spTree>
    <p:extLst>
      <p:ext uri="{BB962C8B-B14F-4D97-AF65-F5344CB8AC3E}">
        <p14:creationId xmlns:p14="http://schemas.microsoft.com/office/powerpoint/2010/main" val="416087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re Sans A 45 Regular" panose="020B0503030302020204" pitchFamily="34" charset="0"/>
        <a:ea typeface="+mn-ea"/>
        <a:cs typeface="+mn-cs"/>
      </a:defRPr>
    </a:lvl1pPr>
    <a:lvl2pPr marL="457200" algn="l" defTabSz="914400" rtl="0" eaLnBrk="1" latinLnBrk="0" hangingPunct="1">
      <a:defRPr sz="1200" kern="1200">
        <a:solidFill>
          <a:schemeClr val="tx1"/>
        </a:solidFill>
        <a:latin typeface="Core Sans A 45 Regular" panose="020B0503030302020204" pitchFamily="34" charset="0"/>
        <a:ea typeface="+mn-ea"/>
        <a:cs typeface="+mn-cs"/>
      </a:defRPr>
    </a:lvl2pPr>
    <a:lvl3pPr marL="914400" algn="l" defTabSz="914400" rtl="0" eaLnBrk="1" latinLnBrk="0" hangingPunct="1">
      <a:defRPr sz="1200" kern="1200">
        <a:solidFill>
          <a:schemeClr val="tx1"/>
        </a:solidFill>
        <a:latin typeface="Core Sans A 45 Regular" panose="020B0503030302020204" pitchFamily="34" charset="0"/>
        <a:ea typeface="+mn-ea"/>
        <a:cs typeface="+mn-cs"/>
      </a:defRPr>
    </a:lvl3pPr>
    <a:lvl4pPr marL="1371600" algn="l" defTabSz="914400" rtl="0" eaLnBrk="1" latinLnBrk="0" hangingPunct="1">
      <a:defRPr sz="1200" kern="1200">
        <a:solidFill>
          <a:schemeClr val="tx1"/>
        </a:solidFill>
        <a:latin typeface="Core Sans A 45 Regular" panose="020B0503030302020204" pitchFamily="34" charset="0"/>
        <a:ea typeface="+mn-ea"/>
        <a:cs typeface="+mn-cs"/>
      </a:defRPr>
    </a:lvl4pPr>
    <a:lvl5pPr marL="1828800" algn="l" defTabSz="914400" rtl="0" eaLnBrk="1" latinLnBrk="0" hangingPunct="1">
      <a:defRPr sz="1200" kern="1200">
        <a:solidFill>
          <a:schemeClr val="tx1"/>
        </a:solidFill>
        <a:latin typeface="Core Sans A 45 Regular" panose="020B05030303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862639-3D5E-4FD9-87E6-71186E58DACB}" type="slidenum">
              <a:rPr lang="en-CA" smtClean="0"/>
              <a:t>1</a:t>
            </a:fld>
            <a:endParaRPr lang="en-CA"/>
          </a:p>
        </p:txBody>
      </p:sp>
    </p:spTree>
    <p:extLst>
      <p:ext uri="{BB962C8B-B14F-4D97-AF65-F5344CB8AC3E}">
        <p14:creationId xmlns:p14="http://schemas.microsoft.com/office/powerpoint/2010/main" val="10267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63254-CB36-4D1B-AAF6-A0B763F776A8}"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2135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7E99A39-0603-44C6-A2F3-60405FEFE527}" type="slidenum">
              <a:rPr lang="en-CA" smtClean="0"/>
              <a:t>3</a:t>
            </a:fld>
            <a:endParaRPr lang="en-CA"/>
          </a:p>
        </p:txBody>
      </p:sp>
    </p:spTree>
    <p:extLst>
      <p:ext uri="{BB962C8B-B14F-4D97-AF65-F5344CB8AC3E}">
        <p14:creationId xmlns:p14="http://schemas.microsoft.com/office/powerpoint/2010/main" val="259750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Elana</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929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97CF7-625D-4259-90A1-280B5C80C5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0687D14F-739F-49A1-8A7E-43E003810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C2C050E4-1D73-41EE-96D3-F124C965A6B5}"/>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5" name="Footer Placeholder 4">
            <a:extLst>
              <a:ext uri="{FF2B5EF4-FFF2-40B4-BE49-F238E27FC236}">
                <a16:creationId xmlns:a16="http://schemas.microsoft.com/office/drawing/2014/main" xmlns="" id="{DD114FC9-DA5D-485D-8D39-5B401CC35E8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0301EDE8-747B-47F6-AE6A-A0395F828DBB}"/>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142002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72D98-5BCE-48AB-A457-110F8FB931F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5FA56150-B088-4B8D-9CFC-94AB890709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B2C20A02-A87D-41E2-9E9C-6575B5606FB9}"/>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5" name="Footer Placeholder 4">
            <a:extLst>
              <a:ext uri="{FF2B5EF4-FFF2-40B4-BE49-F238E27FC236}">
                <a16:creationId xmlns:a16="http://schemas.microsoft.com/office/drawing/2014/main" xmlns="" id="{BEA3825B-B0B9-43A8-A550-A9287C1134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030EFF41-EDB9-41C5-ADF9-505E1AAE881A}"/>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16735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1F796FF-A185-429B-99DF-EDC4977C11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9A76D50C-97CB-4AD7-A287-A29E2C03FA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B7A81BBA-EB41-4AB8-90E1-C5B568D8929C}"/>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5" name="Footer Placeholder 4">
            <a:extLst>
              <a:ext uri="{FF2B5EF4-FFF2-40B4-BE49-F238E27FC236}">
                <a16:creationId xmlns:a16="http://schemas.microsoft.com/office/drawing/2014/main" xmlns="" id="{1CFC0107-D89A-4FD0-8E94-06DD86A397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2EEC5326-0AF3-49E6-863F-C95AED666CA1}"/>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71645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pic>
        <p:nvPicPr>
          <p:cNvPr id="8" name="Image 7" descr="Une image contenant arbre, extérieur, aquarium, vaisseau&#10;&#10;Description générée automatiquement">
            <a:extLst>
              <a:ext uri="{FF2B5EF4-FFF2-40B4-BE49-F238E27FC236}">
                <a16:creationId xmlns:a16="http://schemas.microsoft.com/office/drawing/2014/main" xmlns="" id="{69BD7747-09FD-1E44-9018-B838270B4A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xmlns="" id="{1BF8BAD0-130A-FE4F-A328-6D66401CE629}"/>
              </a:ext>
            </a:extLst>
          </p:cNvPr>
          <p:cNvSpPr>
            <a:spLocks noGrp="1"/>
          </p:cNvSpPr>
          <p:nvPr>
            <p:ph type="title"/>
          </p:nvPr>
        </p:nvSpPr>
        <p:spPr>
          <a:xfrm>
            <a:off x="2794000" y="3508110"/>
            <a:ext cx="8596668" cy="1320800"/>
          </a:xfrm>
          <a:prstGeom prst="rect">
            <a:avLst/>
          </a:prstGeom>
        </p:spPr>
        <p:txBody>
          <a:bodyPr/>
          <a:lstStyle>
            <a:lvl1pPr>
              <a:defRPr>
                <a:solidFill>
                  <a:schemeClr val="bg1"/>
                </a:solidFill>
                <a:latin typeface="Core Sans A 45 Regular" panose="020B0503030302020204" pitchFamily="34" charset="0"/>
              </a:defRPr>
            </a:lvl1pPr>
          </a:lstStyle>
          <a:p>
            <a:r>
              <a:rPr lang="fr-FR" dirty="0"/>
              <a:t>Modifiez le style du titre</a:t>
            </a:r>
          </a:p>
        </p:txBody>
      </p:sp>
      <p:sp>
        <p:nvSpPr>
          <p:cNvPr id="3" name="Espace réservé de la date 2">
            <a:extLst>
              <a:ext uri="{FF2B5EF4-FFF2-40B4-BE49-F238E27FC236}">
                <a16:creationId xmlns:a16="http://schemas.microsoft.com/office/drawing/2014/main" xmlns="" id="{54C2124D-D02C-5E4A-9EB2-B6E2ADBDB5F6}"/>
              </a:ext>
            </a:extLst>
          </p:cNvPr>
          <p:cNvSpPr>
            <a:spLocks noGrp="1"/>
          </p:cNvSpPr>
          <p:nvPr>
            <p:ph type="dt" sz="half" idx="10"/>
          </p:nvPr>
        </p:nvSpPr>
        <p:spPr>
          <a:xfrm>
            <a:off x="7205133" y="6041362"/>
            <a:ext cx="911939" cy="365125"/>
          </a:xfrm>
          <a:prstGeom prst="rect">
            <a:avLst/>
          </a:prstGeom>
        </p:spPr>
        <p:txBody>
          <a:bodyPr/>
          <a:lstStyle>
            <a:lvl1pPr>
              <a:defRPr>
                <a:solidFill>
                  <a:schemeClr val="bg1"/>
                </a:solidFill>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4" name="Espace réservé du pied de page 3">
            <a:extLst>
              <a:ext uri="{FF2B5EF4-FFF2-40B4-BE49-F238E27FC236}">
                <a16:creationId xmlns:a16="http://schemas.microsoft.com/office/drawing/2014/main" xmlns="" id="{58D7CDB8-B20D-6C4A-AA2A-94744E8A7263}"/>
              </a:ext>
            </a:extLst>
          </p:cNvPr>
          <p:cNvSpPr>
            <a:spLocks noGrp="1"/>
          </p:cNvSpPr>
          <p:nvPr>
            <p:ph type="ftr" sz="quarter" idx="11"/>
          </p:nvPr>
        </p:nvSpPr>
        <p:spPr>
          <a:xfrm>
            <a:off x="677334" y="6041362"/>
            <a:ext cx="6297612" cy="365125"/>
          </a:xfrm>
          <a:prstGeom prst="rect">
            <a:avLst/>
          </a:prstGeom>
        </p:spPr>
        <p:txBody>
          <a:bodyPr/>
          <a:lstStyle>
            <a:lvl1pPr>
              <a:defRPr>
                <a:solidFill>
                  <a:schemeClr val="bg1"/>
                </a:solidFill>
                <a:latin typeface="Core Sans A 45 Regular" panose="020B0503030302020204" pitchFamily="34" charset="0"/>
              </a:defRPr>
            </a:lvl1pPr>
          </a:lstStyle>
          <a:p>
            <a:endParaRPr lang="en-US" dirty="0"/>
          </a:p>
        </p:txBody>
      </p:sp>
      <p:sp>
        <p:nvSpPr>
          <p:cNvPr id="5" name="Espace réservé du numéro de diapositive 4">
            <a:extLst>
              <a:ext uri="{FF2B5EF4-FFF2-40B4-BE49-F238E27FC236}">
                <a16:creationId xmlns:a16="http://schemas.microsoft.com/office/drawing/2014/main" xmlns="" id="{EA5DFA37-2559-C249-AAC8-ECEF1A6BD8E6}"/>
              </a:ext>
            </a:extLst>
          </p:cNvPr>
          <p:cNvSpPr>
            <a:spLocks noGrp="1"/>
          </p:cNvSpPr>
          <p:nvPr>
            <p:ph type="sldNum" sz="quarter" idx="12"/>
          </p:nvPr>
        </p:nvSpPr>
        <p:spPr>
          <a:xfrm>
            <a:off x="8590663" y="6041362"/>
            <a:ext cx="683339" cy="365125"/>
          </a:xfrm>
          <a:prstGeom prst="rect">
            <a:avLst/>
          </a:prstGeom>
        </p:spPr>
        <p:txBody>
          <a:bodyPr/>
          <a:lstStyle>
            <a:lvl1pPr>
              <a:defRPr>
                <a:solidFill>
                  <a:schemeClr val="bg1"/>
                </a:solidFill>
                <a:latin typeface="Core Sans A 45 Regular" panose="020B0503030302020204" pitchFamily="34" charset="0"/>
              </a:defRPr>
            </a:lvl1pPr>
          </a:lstStyle>
          <a:p>
            <a:fld id="{D57F1E4F-1CFF-5643-939E-217C01CDF565}" type="slidenum">
              <a:rPr lang="en-US" smtClean="0"/>
              <a:pPr/>
              <a:t>‹#›</a:t>
            </a:fld>
            <a:endParaRPr lang="en-US" dirty="0"/>
          </a:p>
        </p:txBody>
      </p:sp>
      <p:pic>
        <p:nvPicPr>
          <p:cNvPr id="6" name="Image 5">
            <a:extLst>
              <a:ext uri="{FF2B5EF4-FFF2-40B4-BE49-F238E27FC236}">
                <a16:creationId xmlns:a16="http://schemas.microsoft.com/office/drawing/2014/main" xmlns="" id="{D21CF8DD-89CE-8742-A3F0-0C11EB847E2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10052" y="6041362"/>
            <a:ext cx="1962552" cy="654184"/>
          </a:xfrm>
          <a:prstGeom prst="rect">
            <a:avLst/>
          </a:prstGeom>
        </p:spPr>
      </p:pic>
      <p:pic>
        <p:nvPicPr>
          <p:cNvPr id="10" name="Image 9" descr="Une image contenant carte, texte&#10;&#10;Description générée automatiquement">
            <a:extLst>
              <a:ext uri="{FF2B5EF4-FFF2-40B4-BE49-F238E27FC236}">
                <a16:creationId xmlns:a16="http://schemas.microsoft.com/office/drawing/2014/main" xmlns="" id="{2AC0B18D-2208-2A4F-B261-A1C72C8DF95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1498" y="264583"/>
            <a:ext cx="4953000" cy="4483100"/>
          </a:xfrm>
          <a:prstGeom prst="rect">
            <a:avLst/>
          </a:prstGeom>
        </p:spPr>
      </p:pic>
    </p:spTree>
    <p:extLst>
      <p:ext uri="{BB962C8B-B14F-4D97-AF65-F5344CB8AC3E}">
        <p14:creationId xmlns:p14="http://schemas.microsoft.com/office/powerpoint/2010/main" val="2628393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normAutofit/>
          </a:bodyPr>
          <a:lstStyle>
            <a:lvl1pPr>
              <a:defRPr sz="3600">
                <a:latin typeface="Core Sans A 45 Regular" panose="020B0503030302020204" pitchFamily="34" charset="0"/>
              </a:defRPr>
            </a:lvl1pPr>
          </a:lstStyle>
          <a:p>
            <a:r>
              <a:rPr lang="fr-FR" dirty="0"/>
              <a:t>Modifiez le style du titre</a:t>
            </a:r>
            <a:endParaRPr lang="en-US" dirty="0"/>
          </a:p>
        </p:txBody>
      </p:sp>
      <p:sp>
        <p:nvSpPr>
          <p:cNvPr id="3" name="Content Placeholder 2"/>
          <p:cNvSpPr>
            <a:spLocks noGrp="1"/>
          </p:cNvSpPr>
          <p:nvPr>
            <p:ph idx="1"/>
          </p:nvPr>
        </p:nvSpPr>
        <p:spPr>
          <a:xfrm>
            <a:off x="677334" y="2160589"/>
            <a:ext cx="8596668" cy="3880773"/>
          </a:xfrm>
          <a:prstGeom prst="rect">
            <a:avLst/>
          </a:prstGeom>
        </p:spPr>
        <p:txBody>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564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atin typeface="Core Sans A 45 Regular" panose="020B050303030202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4501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lvl1pPr>
              <a:defRPr>
                <a:latin typeface="Core Sans A 45 Regular" panose="020B0503030302020204" pitchFamily="34" charset="0"/>
              </a:defRPr>
            </a:lvl1pPr>
          </a:lstStyle>
          <a:p>
            <a:r>
              <a:rPr lang="fr-FR" dirty="0"/>
              <a:t>Modifiez le style du titre</a:t>
            </a:r>
            <a:endParaRPr lang="en-US" dirty="0"/>
          </a:p>
        </p:txBody>
      </p:sp>
      <p:sp>
        <p:nvSpPr>
          <p:cNvPr id="3" name="Content Placeholder 2"/>
          <p:cNvSpPr>
            <a:spLocks noGrp="1"/>
          </p:cNvSpPr>
          <p:nvPr>
            <p:ph sz="half" idx="1"/>
          </p:nvPr>
        </p:nvSpPr>
        <p:spPr>
          <a:xfrm>
            <a:off x="677334" y="2160589"/>
            <a:ext cx="4184035" cy="3880772"/>
          </a:xfrm>
          <a:prstGeom prst="rect">
            <a:avLst/>
          </a:prstGeom>
        </p:spPr>
        <p:txBody>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089970" y="2160589"/>
            <a:ext cx="4184034" cy="3880773"/>
          </a:xfrm>
          <a:prstGeom prst="rect">
            <a:avLst/>
          </a:prstGeom>
        </p:spPr>
        <p:txBody>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EB712588-04B1-427B-82EE-E8DB90309F08}" type="datetimeFigureOut">
              <a:rPr lang="en-US" smtClean="0"/>
              <a:pPr/>
              <a:t>2/13/2020</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4171210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lvl1pPr>
              <a:defRPr>
                <a:latin typeface="Core Sans A 45 Regular" panose="020B050303030202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atin typeface="Core Sans A 45 Regular" panose="020B05030303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atin typeface="Core Sans A 45 Regular" panose="020B05030303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466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579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4108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a:prstGeom prst="rect">
            <a:avLst/>
          </a:prstGeom>
        </p:spPr>
        <p:txBody>
          <a:bodyPr anchor="b">
            <a:normAutofit/>
          </a:bodyPr>
          <a:lstStyle>
            <a:lvl1pPr>
              <a:defRPr sz="2000">
                <a:latin typeface="Core Sans A 45 Regular" panose="020B0503030302020204" pitchFamily="34" charset="0"/>
              </a:defRPr>
            </a:lvl1pPr>
          </a:lstStyle>
          <a:p>
            <a:r>
              <a:rPr lang="fr-FR" dirty="0"/>
              <a:t>Modifiez le style du titre</a:t>
            </a:r>
            <a:endParaRPr lang="en-US" dirty="0"/>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atin typeface="Core Sans A 45 Regular" panose="020B05030303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dirty="0"/>
              <a:t>Cliquez pour 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42A54C80-263E-416B-A8E0-580EDEADCBDC}" type="datetimeFigureOut">
              <a:rPr lang="en-US" smtClean="0"/>
              <a:pPr/>
              <a:t>2/13/2020</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88921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FFEDA6-3BEB-4548-9F90-E669531CD90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E07A8AC5-99B8-467E-9674-58DF798E2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39A0F53C-1FCB-42DE-AFF9-E99D63999C71}"/>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5" name="Footer Placeholder 4">
            <a:extLst>
              <a:ext uri="{FF2B5EF4-FFF2-40B4-BE49-F238E27FC236}">
                <a16:creationId xmlns:a16="http://schemas.microsoft.com/office/drawing/2014/main" xmlns="" id="{3C749B5F-6EF7-42A1-8168-DAB1220254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C3912FB4-1A5D-4562-8C4E-DC231E671FF4}"/>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120028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a:prstGeom prst="rect">
            <a:avLst/>
          </a:prstGeom>
        </p:spPr>
        <p:txBody>
          <a:bodyPr anchor="b">
            <a:normAutofit/>
          </a:bodyPr>
          <a:lstStyle>
            <a:lvl1pPr algn="l">
              <a:defRPr sz="2400" b="0">
                <a:latin typeface="Core Sans A 45 Regular" panose="020B0503030302020204" pitchFamily="34" charset="0"/>
              </a:defRPr>
            </a:lvl1pPr>
          </a:lstStyle>
          <a:p>
            <a:r>
              <a:rPr lang="fr-FR" dirty="0"/>
              <a:t>Modifiez le style du titre</a:t>
            </a:r>
            <a:endParaRPr lang="en-US" dirty="0"/>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atin typeface="Core Sans A 45 Regular" panose="020B05030303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atin typeface="Core Sans A 45 Regular" panose="020B05030303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7932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a:prstGeom prst="rect">
            <a:avLst/>
          </a:prstGeom>
        </p:spPr>
        <p:txBody>
          <a:bodyPr anchor="ctr">
            <a:normAutofit/>
          </a:bodyPr>
          <a:lstStyle>
            <a:lvl1pPr algn="l">
              <a:defRPr sz="4400" b="0" cap="none">
                <a:latin typeface="Core Sans A 45 Regular" panose="020B050303030202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806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atin typeface="Core Sans A 45 Regular" panose="020B0503030302020204" pitchFamily="34" charset="0"/>
              </a:defRPr>
            </a:lvl1pPr>
          </a:lstStyle>
          <a:p>
            <a:r>
              <a:rPr lang="fr-FR" dirty="0"/>
              <a:t>Modifiez le style du titre</a:t>
            </a:r>
            <a:endParaRPr lang="en-US" dirty="0"/>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latin typeface="Core Sans A 45 Regular" panose="020B05030303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ore Sans A 45 Regular" panose="020B0503030302020204" pitchFamily="34"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Core Sans A 45 Regular" panose="020B0503030302020204" pitchFamily="34" charset="0"/>
              </a:rPr>
              <a:t>”</a:t>
            </a:r>
            <a:endParaRPr lang="en-US" dirty="0">
              <a:solidFill>
                <a:schemeClr val="accent1">
                  <a:lumMod val="60000"/>
                  <a:lumOff val="40000"/>
                </a:schemeClr>
              </a:solidFill>
              <a:latin typeface="Core Sans A 45 Regular" panose="020B0503030302020204" pitchFamily="34" charset="0"/>
            </a:endParaRPr>
          </a:p>
        </p:txBody>
      </p:sp>
    </p:spTree>
    <p:extLst>
      <p:ext uri="{BB962C8B-B14F-4D97-AF65-F5344CB8AC3E}">
        <p14:creationId xmlns:p14="http://schemas.microsoft.com/office/powerpoint/2010/main" val="3038105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a:prstGeom prst="rect">
            <a:avLst/>
          </a:prstGeom>
        </p:spPr>
        <p:txBody>
          <a:bodyPr anchor="b">
            <a:normAutofit/>
          </a:bodyPr>
          <a:lstStyle>
            <a:lvl1pPr algn="l">
              <a:defRPr sz="4400" b="0" cap="none">
                <a:latin typeface="Core Sans A 45 Regular" panose="020B050303030202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553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atin typeface="Core Sans A 45 Regular" panose="020B0503030302020204" pitchFamily="34" charset="0"/>
              </a:defRPr>
            </a:lvl1pPr>
          </a:lstStyle>
          <a:p>
            <a:r>
              <a:rPr lang="fr-FR" dirty="0"/>
              <a:t>Modifiez le style du titre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latin typeface="Core Sans A 45 Regular" panose="020B05030303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ore Sans A 45 Regular" panose="020B0503030302020204" pitchFamily="34"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ore Sans A 45 Regular" panose="020B0503030302020204" pitchFamily="34" charset="0"/>
              </a:rPr>
              <a:t>”</a:t>
            </a:r>
          </a:p>
        </p:txBody>
      </p:sp>
    </p:spTree>
    <p:extLst>
      <p:ext uri="{BB962C8B-B14F-4D97-AF65-F5344CB8AC3E}">
        <p14:creationId xmlns:p14="http://schemas.microsoft.com/office/powerpoint/2010/main" val="396686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a:prstGeom prst="rect">
            <a:avLst/>
          </a:prstGeom>
        </p:spPr>
        <p:txBody>
          <a:bodyPr anchor="ctr">
            <a:normAutofit/>
          </a:bodyPr>
          <a:lstStyle>
            <a:lvl1pPr algn="l">
              <a:defRPr sz="4400" b="0" cap="none">
                <a:latin typeface="Core Sans A 45 Regular" panose="020B0503030302020204" pitchFamily="34" charset="0"/>
              </a:defRPr>
            </a:lvl1pPr>
          </a:lstStyle>
          <a:p>
            <a:r>
              <a:rPr lang="fr-FR" dirty="0"/>
              <a:t>Modifiez le style du titre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latin typeface="Core Sans A 45 Regular" panose="020B05030303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latin typeface="Core Sans A 45 Regular" panose="020B05030303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0148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lvl1pPr>
              <a:defRPr>
                <a:latin typeface="Core Sans A 45 Regular" panose="020B0503030302020204" pitchFamily="34" charset="0"/>
              </a:defRPr>
            </a:lvl1pPr>
          </a:lstStyle>
          <a:p>
            <a:r>
              <a:rPr lang="fr-FR" dirty="0"/>
              <a:t>Modifiez le style du titre</a:t>
            </a:r>
            <a:endParaRPr lang="en-US" dirty="0"/>
          </a:p>
        </p:txBody>
      </p:sp>
      <p:sp>
        <p:nvSpPr>
          <p:cNvPr id="3" name="Vertical Text Placeholder 2"/>
          <p:cNvSpPr>
            <a:spLocks noGrp="1"/>
          </p:cNvSpPr>
          <p:nvPr>
            <p:ph type="body" orient="vert" idx="1"/>
          </p:nvPr>
        </p:nvSpPr>
        <p:spPr>
          <a:xfrm>
            <a:off x="677334" y="2160589"/>
            <a:ext cx="8596668" cy="3880773"/>
          </a:xfrm>
          <a:prstGeom prst="rect">
            <a:avLst/>
          </a:prstGeom>
        </p:spPr>
        <p:txBody>
          <a:bodyPr vert="eaVert"/>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55C6B4A9-1611-4792-9094-5F34BCA07E0B}"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62221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a:prstGeom prst="rect">
            <a:avLst/>
          </a:prstGeom>
        </p:spPr>
        <p:txBody>
          <a:bodyPr vert="eaVert" anchor="ctr"/>
          <a:lstStyle>
            <a:lvl1pPr>
              <a:defRPr>
                <a:latin typeface="Core Sans A 45 Regular" panose="020B0503030302020204" pitchFamily="34" charset="0"/>
              </a:defRPr>
            </a:lvl1pPr>
          </a:lstStyle>
          <a:p>
            <a:r>
              <a:rPr lang="fr-FR" dirty="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lvl1pPr>
              <a:defRPr>
                <a:latin typeface="Core Sans A 45 Regular" panose="020B0503030302020204" pitchFamily="34" charset="0"/>
              </a:defRPr>
            </a:lvl1pPr>
          </a:lstStyle>
          <a:p>
            <a:pPr lvl="0"/>
            <a:r>
              <a:rPr lang="fr-FR" dirty="0"/>
              <a:t>Cliquez pour 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a:latin typeface="Core Sans A 45 Regular" panose="020B0503030302020204" pitchFamily="34" charset="0"/>
              </a:defRPr>
            </a:lvl1p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185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042115-4633-4569-B69B-E6B92B679133}"/>
              </a:ext>
            </a:extLst>
          </p:cNvPr>
          <p:cNvSpPr>
            <a:spLocks noGrp="1"/>
          </p:cNvSpPr>
          <p:nvPr>
            <p:ph type="ctrTitle"/>
          </p:nvPr>
        </p:nvSpPr>
        <p:spPr>
          <a:xfrm>
            <a:off x="1524000" y="1122363"/>
            <a:ext cx="9144000" cy="2387600"/>
          </a:xfrm>
        </p:spPr>
        <p:txBody>
          <a:bodyPr anchor="b"/>
          <a:lstStyle>
            <a:lvl1pPr algn="ctr">
              <a:defRPr sz="6000">
                <a:latin typeface="Core Sans A 45 Regular" panose="020B0503030302020204" pitchFamily="34" charset="0"/>
              </a:defRPr>
            </a:lvl1pPr>
          </a:lstStyle>
          <a:p>
            <a:r>
              <a:rPr lang="fr-FR" dirty="0"/>
              <a:t>Modifiez le style du titre</a:t>
            </a:r>
            <a:endParaRPr lang="fr-CA" dirty="0"/>
          </a:p>
        </p:txBody>
      </p:sp>
      <p:sp>
        <p:nvSpPr>
          <p:cNvPr id="3" name="Sous-titre 2">
            <a:extLst>
              <a:ext uri="{FF2B5EF4-FFF2-40B4-BE49-F238E27FC236}">
                <a16:creationId xmlns:a16="http://schemas.microsoft.com/office/drawing/2014/main" xmlns="" id="{0149AD67-59AC-472C-ABDB-4187DC84964E}"/>
              </a:ext>
            </a:extLst>
          </p:cNvPr>
          <p:cNvSpPr>
            <a:spLocks noGrp="1"/>
          </p:cNvSpPr>
          <p:nvPr>
            <p:ph type="subTitle" idx="1"/>
          </p:nvPr>
        </p:nvSpPr>
        <p:spPr>
          <a:xfrm>
            <a:off x="1524000" y="3602038"/>
            <a:ext cx="9144000" cy="1655762"/>
          </a:xfrm>
        </p:spPr>
        <p:txBody>
          <a:bodyPr/>
          <a:lstStyle>
            <a:lvl1pPr marL="0" indent="0" algn="ctr">
              <a:buNone/>
              <a:defRPr sz="2400">
                <a:latin typeface="Core Sans A 45 Regular" panose="020B05030303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fr-CA" dirty="0"/>
          </a:p>
        </p:txBody>
      </p:sp>
      <p:sp>
        <p:nvSpPr>
          <p:cNvPr id="4" name="Espace réservé de la date 3">
            <a:extLst>
              <a:ext uri="{FF2B5EF4-FFF2-40B4-BE49-F238E27FC236}">
                <a16:creationId xmlns:a16="http://schemas.microsoft.com/office/drawing/2014/main" xmlns="" id="{12A3BE14-ED42-4CE1-BBBE-17A9CA90B88F}"/>
              </a:ext>
            </a:extLst>
          </p:cNvPr>
          <p:cNvSpPr>
            <a:spLocks noGrp="1"/>
          </p:cNvSpPr>
          <p:nvPr>
            <p:ph type="dt" sz="half" idx="10"/>
          </p:nvPr>
        </p:nvSpPr>
        <p:spPr/>
        <p:txBody>
          <a:bodyPr/>
          <a:lstStyle>
            <a:lvl1pPr>
              <a:defRPr>
                <a:latin typeface="Core Sans A 45 Regular" panose="020B0503030302020204" pitchFamily="34" charset="0"/>
              </a:defRPr>
            </a:lvl1pPr>
          </a:lstStyle>
          <a:p>
            <a:fld id="{746533C8-E74A-4876-A864-E67E3A774817}" type="datetimeFigureOut">
              <a:rPr lang="fr-CA" smtClean="0"/>
              <a:pPr/>
              <a:t>2020-02-13</a:t>
            </a:fld>
            <a:endParaRPr lang="fr-CA"/>
          </a:p>
        </p:txBody>
      </p:sp>
      <p:sp>
        <p:nvSpPr>
          <p:cNvPr id="5" name="Espace réservé du pied de page 4">
            <a:extLst>
              <a:ext uri="{FF2B5EF4-FFF2-40B4-BE49-F238E27FC236}">
                <a16:creationId xmlns:a16="http://schemas.microsoft.com/office/drawing/2014/main" xmlns="" id="{033C2D65-EF8A-4CDF-B463-2079F15075AF}"/>
              </a:ext>
            </a:extLst>
          </p:cNvPr>
          <p:cNvSpPr>
            <a:spLocks noGrp="1"/>
          </p:cNvSpPr>
          <p:nvPr>
            <p:ph type="ftr" sz="quarter" idx="11"/>
          </p:nvPr>
        </p:nvSpPr>
        <p:spPr/>
        <p:txBody>
          <a:bodyPr/>
          <a:lstStyle>
            <a:lvl1pPr>
              <a:defRPr>
                <a:latin typeface="Core Sans A 45 Regular" panose="020B0503030302020204" pitchFamily="34" charset="0"/>
              </a:defRPr>
            </a:lvl1pPr>
          </a:lstStyle>
          <a:p>
            <a:endParaRPr lang="fr-CA"/>
          </a:p>
        </p:txBody>
      </p:sp>
      <p:sp>
        <p:nvSpPr>
          <p:cNvPr id="6" name="Espace réservé du numéro de diapositive 5">
            <a:extLst>
              <a:ext uri="{FF2B5EF4-FFF2-40B4-BE49-F238E27FC236}">
                <a16:creationId xmlns:a16="http://schemas.microsoft.com/office/drawing/2014/main" xmlns="" id="{E327D3E7-15D1-40DE-B7F9-46D37766A572}"/>
              </a:ext>
            </a:extLst>
          </p:cNvPr>
          <p:cNvSpPr>
            <a:spLocks noGrp="1"/>
          </p:cNvSpPr>
          <p:nvPr>
            <p:ph type="sldNum" sz="quarter" idx="12"/>
          </p:nvPr>
        </p:nvSpPr>
        <p:spPr/>
        <p:txBody>
          <a:bodyPr/>
          <a:lstStyle>
            <a:lvl1pPr>
              <a:defRPr>
                <a:latin typeface="Core Sans A 45 Regular" panose="020B0503030302020204" pitchFamily="34" charset="0"/>
              </a:defRPr>
            </a:lvl1pPr>
          </a:lstStyle>
          <a:p>
            <a:fld id="{ECF298AE-7384-44F6-9E43-A2010AB6A3BA}" type="slidenum">
              <a:rPr lang="fr-CA" smtClean="0"/>
              <a:pPr/>
              <a:t>‹#›</a:t>
            </a:fld>
            <a:endParaRPr lang="fr-CA"/>
          </a:p>
        </p:txBody>
      </p:sp>
    </p:spTree>
    <p:extLst>
      <p:ext uri="{BB962C8B-B14F-4D97-AF65-F5344CB8AC3E}">
        <p14:creationId xmlns:p14="http://schemas.microsoft.com/office/powerpoint/2010/main" val="2537518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lvl1pPr>
              <a:defRPr>
                <a:latin typeface="Core Sans A 45 Regular" panose="020B05030303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ore Sans A 45 Regular" panose="020B0503030302020204" pitchFamily="34" charset="0"/>
              </a:defRPr>
            </a:lvl1pPr>
          </a:lstStyle>
          <a:p>
            <a:fld id="{B61BEF0D-F0BB-DE4B-95CE-6DB70DBA9567}" type="datetimeFigureOut">
              <a:rPr lang="en-US" smtClean="0"/>
              <a:pPr/>
              <a:t>2/13/2020</a:t>
            </a:fld>
            <a:endParaRPr lang="en-US" dirty="0"/>
          </a:p>
        </p:txBody>
      </p:sp>
      <p:sp>
        <p:nvSpPr>
          <p:cNvPr id="4" name="Footer Placeholder 3"/>
          <p:cNvSpPr>
            <a:spLocks noGrp="1"/>
          </p:cNvSpPr>
          <p:nvPr>
            <p:ph type="ftr" sz="quarter" idx="11"/>
          </p:nvPr>
        </p:nvSpPr>
        <p:spPr/>
        <p:txBody>
          <a:bodyPr/>
          <a:lstStyle>
            <a:lvl1pPr>
              <a:defRPr>
                <a:latin typeface="Core Sans A 45 Regular" panose="020B05030303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ore Sans A 45 Regular" panose="020B05030303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471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16324-843E-426F-AD32-ACB72934BC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C571BBD4-2F33-4677-8D3F-E6089A489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020773-D415-496E-A884-0623C8F05249}"/>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5" name="Footer Placeholder 4">
            <a:extLst>
              <a:ext uri="{FF2B5EF4-FFF2-40B4-BE49-F238E27FC236}">
                <a16:creationId xmlns:a16="http://schemas.microsoft.com/office/drawing/2014/main" xmlns="" id="{F006A0AF-38F9-4857-AE83-5CFD233BB7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635D35E6-14FB-4040-9BDB-C15990344444}"/>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179811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A7CF81-3408-4596-A274-4A0F34E28D0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55BC418F-BC46-4102-A24F-22F8660AB4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DCBCE690-3688-4947-A069-A1D9501478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FE540471-8731-4CD5-8C4C-C789DC8F3758}"/>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6" name="Footer Placeholder 5">
            <a:extLst>
              <a:ext uri="{FF2B5EF4-FFF2-40B4-BE49-F238E27FC236}">
                <a16:creationId xmlns:a16="http://schemas.microsoft.com/office/drawing/2014/main" xmlns="" id="{79B547F7-C4E8-4A84-99E5-06E6FE3799C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2B4DB6BF-1435-4465-BE85-72BF2672EB8B}"/>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136804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4B444-5835-45FE-AF07-B3E73C3B33F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3BB77DE4-80D0-4AE8-BA0F-0C243A52D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3F616E3-980B-4417-BCB6-42C51E44EC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8B2906C4-2F34-4A94-94C4-CCCFBA700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EC0233D-3649-4C17-81DF-1EBEE265F5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349AF748-0D05-4077-A27F-5652E3D9CB99}"/>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8" name="Footer Placeholder 7">
            <a:extLst>
              <a:ext uri="{FF2B5EF4-FFF2-40B4-BE49-F238E27FC236}">
                <a16:creationId xmlns:a16="http://schemas.microsoft.com/office/drawing/2014/main" xmlns="" id="{A153D352-FF97-436D-8C5D-69D6DCA3351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B6A27CAA-9C0B-43F5-8180-66549F6273F2}"/>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123365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DF4E0-588A-4948-9E23-9009B9A4801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EAD41D0C-4820-42C5-99F7-A25135117422}"/>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4" name="Footer Placeholder 3">
            <a:extLst>
              <a:ext uri="{FF2B5EF4-FFF2-40B4-BE49-F238E27FC236}">
                <a16:creationId xmlns:a16="http://schemas.microsoft.com/office/drawing/2014/main" xmlns="" id="{04BBBE2A-7A7F-4D05-B0EA-8AAF64E8C70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A9BDC375-B2BD-4D0D-9454-4061D7E64714}"/>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97999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11BC6D3-643F-486B-802F-473F8585D54C}"/>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3" name="Footer Placeholder 2">
            <a:extLst>
              <a:ext uri="{FF2B5EF4-FFF2-40B4-BE49-F238E27FC236}">
                <a16:creationId xmlns:a16="http://schemas.microsoft.com/office/drawing/2014/main" xmlns="" id="{A11101F4-5AB5-460E-874E-E03A078C236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9AA79685-D3B5-489F-9163-B26534F76E50}"/>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122726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5B282-D1AA-4ED7-9CC1-BEC262D93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4CCDE73E-A50F-4787-97D1-E497690D4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A209622F-8226-42AC-A206-1141314B8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DA6F4A-8D96-4DC8-A72C-3325C2F38D6C}"/>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6" name="Footer Placeholder 5">
            <a:extLst>
              <a:ext uri="{FF2B5EF4-FFF2-40B4-BE49-F238E27FC236}">
                <a16:creationId xmlns:a16="http://schemas.microsoft.com/office/drawing/2014/main" xmlns="" id="{43202F40-E528-4E31-A1AB-04D80FEFF16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9E06FD13-BF8A-43C5-9958-E476CB59FBC6}"/>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2462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C1B43-8143-4F4C-B719-003535A77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1E21FE49-980B-4CFC-AB71-647BFD43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EE398339-2A34-4A5D-ABC0-EE4C682CC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44195D-3E61-4FA6-B2CD-2C7BBBAE7007}"/>
              </a:ext>
            </a:extLst>
          </p:cNvPr>
          <p:cNvSpPr>
            <a:spLocks noGrp="1"/>
          </p:cNvSpPr>
          <p:nvPr>
            <p:ph type="dt" sz="half" idx="10"/>
          </p:nvPr>
        </p:nvSpPr>
        <p:spPr/>
        <p:txBody>
          <a:bodyPr/>
          <a:lstStyle/>
          <a:p>
            <a:fld id="{002673A7-F8FD-440A-B09E-E27823CBF06B}" type="datetimeFigureOut">
              <a:rPr lang="en-CA" smtClean="0"/>
              <a:t>2020-02-13</a:t>
            </a:fld>
            <a:endParaRPr lang="en-CA"/>
          </a:p>
        </p:txBody>
      </p:sp>
      <p:sp>
        <p:nvSpPr>
          <p:cNvPr id="6" name="Footer Placeholder 5">
            <a:extLst>
              <a:ext uri="{FF2B5EF4-FFF2-40B4-BE49-F238E27FC236}">
                <a16:creationId xmlns:a16="http://schemas.microsoft.com/office/drawing/2014/main" xmlns="" id="{049FF918-5BCD-4D02-9D87-4A46F9ACD73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C0246FE2-A0DD-4457-9AD8-452DEE142B0C}"/>
              </a:ext>
            </a:extLst>
          </p:cNvPr>
          <p:cNvSpPr>
            <a:spLocks noGrp="1"/>
          </p:cNvSpPr>
          <p:nvPr>
            <p:ph type="sldNum" sz="quarter" idx="12"/>
          </p:nvPr>
        </p:nvSpPr>
        <p:spPr/>
        <p:txBody>
          <a:bodyPr/>
          <a:lstStyle/>
          <a:p>
            <a:fld id="{9DBDF192-C868-4C35-8C11-E84B1FCD5A83}" type="slidenum">
              <a:rPr lang="en-CA" smtClean="0"/>
              <a:t>‹#›</a:t>
            </a:fld>
            <a:endParaRPr lang="en-CA"/>
          </a:p>
        </p:txBody>
      </p:sp>
    </p:spTree>
    <p:extLst>
      <p:ext uri="{BB962C8B-B14F-4D97-AF65-F5344CB8AC3E}">
        <p14:creationId xmlns:p14="http://schemas.microsoft.com/office/powerpoint/2010/main" val="12772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3F4AD8E-12C1-4ECF-9539-F69A210DC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xmlns="" id="{E54D15C1-CFE0-4C0B-9F3F-9F84656F0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xmlns="" id="{65B8B19A-9C22-47B5-8DA3-7F85F26FA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e Sans A 45 Regular" panose="020B0503030302020204" pitchFamily="34" charset="0"/>
              </a:defRPr>
            </a:lvl1pPr>
          </a:lstStyle>
          <a:p>
            <a:fld id="{002673A7-F8FD-440A-B09E-E27823CBF06B}" type="datetimeFigureOut">
              <a:rPr lang="en-CA" smtClean="0"/>
              <a:pPr/>
              <a:t>2020-02-13</a:t>
            </a:fld>
            <a:endParaRPr lang="en-CA" dirty="0"/>
          </a:p>
        </p:txBody>
      </p:sp>
      <p:sp>
        <p:nvSpPr>
          <p:cNvPr id="5" name="Footer Placeholder 4">
            <a:extLst>
              <a:ext uri="{FF2B5EF4-FFF2-40B4-BE49-F238E27FC236}">
                <a16:creationId xmlns:a16="http://schemas.microsoft.com/office/drawing/2014/main" xmlns="" id="{15688C52-18E2-4495-9746-F375A325F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e Sans A 45 Regular" panose="020B0503030302020204" pitchFamily="34" charset="0"/>
              </a:defRPr>
            </a:lvl1pPr>
          </a:lstStyle>
          <a:p>
            <a:endParaRPr lang="en-CA" dirty="0"/>
          </a:p>
        </p:txBody>
      </p:sp>
      <p:sp>
        <p:nvSpPr>
          <p:cNvPr id="6" name="Slide Number Placeholder 5">
            <a:extLst>
              <a:ext uri="{FF2B5EF4-FFF2-40B4-BE49-F238E27FC236}">
                <a16:creationId xmlns:a16="http://schemas.microsoft.com/office/drawing/2014/main" xmlns="" id="{EE312E2E-7B12-456F-B3A2-F706B0E38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e Sans A 45 Regular" panose="020B0503030302020204" pitchFamily="34" charset="0"/>
              </a:defRPr>
            </a:lvl1pPr>
          </a:lstStyle>
          <a:p>
            <a:fld id="{9DBDF192-C868-4C35-8C11-E84B1FCD5A83}" type="slidenum">
              <a:rPr lang="en-CA" smtClean="0"/>
              <a:pPr/>
              <a:t>‹#›</a:t>
            </a:fld>
            <a:endParaRPr lang="en-CA" dirty="0"/>
          </a:p>
        </p:txBody>
      </p:sp>
    </p:spTree>
    <p:extLst>
      <p:ext uri="{BB962C8B-B14F-4D97-AF65-F5344CB8AC3E}">
        <p14:creationId xmlns:p14="http://schemas.microsoft.com/office/powerpoint/2010/main" val="93198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ore Sans A 45 Regular" panose="020B05030303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e Sans A 45 Regular" panose="020B05030303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e Sans A 45 Regular" panose="020B05030303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e Sans A 45 Regular" panose="020B05030303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e Sans A 45 Regular" panose="020B05030303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e Sans A 45 Regular" panose="020B05030303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Image 7" descr="Une image contenant arbre, extérieur, aquarium, vaisseau&#10;&#10;Description générée automatiquement">
            <a:extLst>
              <a:ext uri="{FF2B5EF4-FFF2-40B4-BE49-F238E27FC236}">
                <a16:creationId xmlns:a16="http://schemas.microsoft.com/office/drawing/2014/main" xmlns="" id="{3048379D-F17F-4308-B4A5-AB3A7B055597}"/>
              </a:ext>
            </a:extLst>
          </p:cNvPr>
          <p:cNvPicPr>
            <a:picLocks noChangeAspect="1"/>
          </p:cNvPicPr>
          <p:nvPr userDrawn="1"/>
        </p:nvPicPr>
        <p:blipFill>
          <a:blip r:embed="rId20" cstate="email">
            <a:alphaModFix amt="4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Image 8">
            <a:extLst>
              <a:ext uri="{FF2B5EF4-FFF2-40B4-BE49-F238E27FC236}">
                <a16:creationId xmlns:a16="http://schemas.microsoft.com/office/drawing/2014/main" xmlns="" id="{312956F1-0D87-154D-8E47-1E2B41AB48F6}"/>
              </a:ext>
            </a:extLst>
          </p:cNvPr>
          <p:cNvPicPr>
            <a:picLocks noChangeAspect="1"/>
          </p:cNvPicPr>
          <p:nvPr userDrawn="1"/>
        </p:nvPicPr>
        <p:blipFill>
          <a:blip r:embed="rId21" cstate="email">
            <a:extLst>
              <a:ext uri="{BEBA8EAE-BF5A-486C-A8C5-ECC9F3942E4B}">
                <a14:imgProps xmlns:a14="http://schemas.microsoft.com/office/drawing/2010/main">
                  <a14:imgLayer r:embed="rId22">
                    <a14:imgEffect>
                      <a14:sharpenSoften amount="50000"/>
                    </a14:imgEffect>
                    <a14:imgEffect>
                      <a14:brightnessContrast bright="-94000" contrast="11000"/>
                    </a14:imgEffect>
                  </a14:imgLayer>
                </a14:imgProps>
              </a:ext>
              <a:ext uri="{28A0092B-C50C-407E-A947-70E740481C1C}">
                <a14:useLocalDpi xmlns:a14="http://schemas.microsoft.com/office/drawing/2010/main"/>
              </a:ext>
            </a:extLst>
          </a:blip>
          <a:stretch>
            <a:fillRect/>
          </a:stretch>
        </p:blipFill>
        <p:spPr>
          <a:xfrm>
            <a:off x="10010052" y="6041362"/>
            <a:ext cx="1962552" cy="654184"/>
          </a:xfrm>
          <a:prstGeom prst="rect">
            <a:avLst/>
          </a:prstGeom>
        </p:spPr>
      </p:pic>
      <p:pic>
        <p:nvPicPr>
          <p:cNvPr id="19" name="Image 18" descr="Une image contenant carte, texte&#10;&#10;Description générée automatiquement">
            <a:extLst>
              <a:ext uri="{FF2B5EF4-FFF2-40B4-BE49-F238E27FC236}">
                <a16:creationId xmlns:a16="http://schemas.microsoft.com/office/drawing/2014/main" xmlns="" id="{3A644610-5E6D-124B-B8B4-AB7AB79E62D8}"/>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039227" y="180446"/>
            <a:ext cx="1933377" cy="1749954"/>
          </a:xfrm>
          <a:prstGeom prst="rect">
            <a:avLst/>
          </a:prstGeom>
          <a:effectLst>
            <a:glow rad="139700">
              <a:srgbClr val="3A8E5C">
                <a:alpha val="40000"/>
              </a:srgbClr>
            </a:glow>
          </a:effectLst>
        </p:spPr>
      </p:pic>
    </p:spTree>
    <p:extLst>
      <p:ext uri="{BB962C8B-B14F-4D97-AF65-F5344CB8AC3E}">
        <p14:creationId xmlns:p14="http://schemas.microsoft.com/office/powerpoint/2010/main" val="2312061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1C16A20-55ED-7745-98F9-6C1E627DA276}"/>
              </a:ext>
            </a:extLst>
          </p:cNvPr>
          <p:cNvSpPr/>
          <p:nvPr/>
        </p:nvSpPr>
        <p:spPr>
          <a:xfrm>
            <a:off x="5506720" y="0"/>
            <a:ext cx="668528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ore Sans A 45 Regular" panose="020B0503030302020204" pitchFamily="34" charset="0"/>
            </a:endParaRPr>
          </a:p>
        </p:txBody>
      </p:sp>
      <p:sp>
        <p:nvSpPr>
          <p:cNvPr id="2" name="Titre 1">
            <a:extLst>
              <a:ext uri="{FF2B5EF4-FFF2-40B4-BE49-F238E27FC236}">
                <a16:creationId xmlns:a16="http://schemas.microsoft.com/office/drawing/2014/main" xmlns="" id="{9FFAF0CE-11C6-DA45-AB03-C290DAF79144}"/>
              </a:ext>
            </a:extLst>
          </p:cNvPr>
          <p:cNvSpPr>
            <a:spLocks noGrp="1"/>
          </p:cNvSpPr>
          <p:nvPr>
            <p:ph type="title"/>
          </p:nvPr>
        </p:nvSpPr>
        <p:spPr>
          <a:xfrm>
            <a:off x="5887720" y="2507516"/>
            <a:ext cx="5923280" cy="2001520"/>
          </a:xfrm>
        </p:spPr>
        <p:txBody>
          <a:bodyPr anchor="t">
            <a:noAutofit/>
          </a:bodyPr>
          <a:lstStyle/>
          <a:p>
            <a:pPr algn="ctr"/>
            <a:r>
              <a:rPr lang="fr-CA" b="1" dirty="0">
                <a:solidFill>
                  <a:schemeClr val="bg1"/>
                </a:solidFill>
              </a:rPr>
              <a:t>Module 2: Lesson 3</a:t>
            </a:r>
            <a:r>
              <a:rPr lang="fr-CA" b="1">
                <a:solidFill>
                  <a:schemeClr val="bg1"/>
                </a:solidFill>
              </a:rPr>
              <a:t/>
            </a:r>
            <a:br>
              <a:rPr lang="fr-CA" b="1">
                <a:solidFill>
                  <a:schemeClr val="bg1"/>
                </a:solidFill>
              </a:rPr>
            </a:br>
            <a:r>
              <a:rPr lang="fr-CA" b="1">
                <a:solidFill>
                  <a:schemeClr val="bg1"/>
                </a:solidFill>
              </a:rPr>
              <a:t>ACTIONS AND AGENTS OF SOLIDARITY</a:t>
            </a:r>
            <a:endParaRPr lang="fr-CA" b="1" dirty="0">
              <a:solidFill>
                <a:schemeClr val="bg1"/>
              </a:solidFill>
            </a:endParaRPr>
          </a:p>
        </p:txBody>
      </p:sp>
      <p:cxnSp>
        <p:nvCxnSpPr>
          <p:cNvPr id="13" name="Connecteur droit 12">
            <a:extLst>
              <a:ext uri="{FF2B5EF4-FFF2-40B4-BE49-F238E27FC236}">
                <a16:creationId xmlns:a16="http://schemas.microsoft.com/office/drawing/2014/main" xmlns="" id="{4E637008-1C32-FB4D-814B-DF521ECE9973}"/>
              </a:ext>
            </a:extLst>
          </p:cNvPr>
          <p:cNvCxnSpPr>
            <a:cxnSpLocks/>
          </p:cNvCxnSpPr>
          <p:nvPr/>
        </p:nvCxnSpPr>
        <p:spPr>
          <a:xfrm>
            <a:off x="6004560" y="4350484"/>
            <a:ext cx="5689600" cy="0"/>
          </a:xfrm>
          <a:prstGeom prst="line">
            <a:avLst/>
          </a:prstGeom>
          <a:ln/>
        </p:spPr>
        <p:style>
          <a:lnRef idx="3">
            <a:schemeClr val="accent3"/>
          </a:lnRef>
          <a:fillRef idx="0">
            <a:schemeClr val="accent3"/>
          </a:fillRef>
          <a:effectRef idx="2">
            <a:schemeClr val="accent3"/>
          </a:effectRef>
          <a:fontRef idx="minor">
            <a:schemeClr val="tx1"/>
          </a:fontRef>
        </p:style>
      </p:cxnSp>
      <p:pic>
        <p:nvPicPr>
          <p:cNvPr id="18" name="Image 17">
            <a:extLst>
              <a:ext uri="{FF2B5EF4-FFF2-40B4-BE49-F238E27FC236}">
                <a16:creationId xmlns:a16="http://schemas.microsoft.com/office/drawing/2014/main" xmlns="" id="{E6664B18-2850-884B-B1E5-FB6A4E0FBB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 y="1728470"/>
            <a:ext cx="4927600" cy="2980025"/>
          </a:xfrm>
          <a:prstGeom prst="rect">
            <a:avLst/>
          </a:prstGeom>
        </p:spPr>
      </p:pic>
    </p:spTree>
    <p:extLst>
      <p:ext uri="{BB962C8B-B14F-4D97-AF65-F5344CB8AC3E}">
        <p14:creationId xmlns:p14="http://schemas.microsoft.com/office/powerpoint/2010/main" val="321555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5275D0E-0911-4B58-B471-3F0A6068C80A}"/>
              </a:ext>
            </a:extLst>
          </p:cNvPr>
          <p:cNvSpPr>
            <a:spLocks noGrp="1"/>
          </p:cNvSpPr>
          <p:nvPr>
            <p:ph type="title"/>
          </p:nvPr>
        </p:nvSpPr>
        <p:spPr>
          <a:xfrm>
            <a:off x="2566820" y="3794003"/>
            <a:ext cx="8596668" cy="1320800"/>
          </a:xfrm>
        </p:spPr>
        <p:txBody>
          <a:bodyPr>
            <a:normAutofit/>
          </a:bodyPr>
          <a:lstStyle/>
          <a:p>
            <a:r>
              <a:rPr lang="en-CA" dirty="0"/>
              <a:t>a future for the Amazon, a future for all</a:t>
            </a:r>
          </a:p>
        </p:txBody>
      </p:sp>
    </p:spTree>
    <p:extLst>
      <p:ext uri="{BB962C8B-B14F-4D97-AF65-F5344CB8AC3E}">
        <p14:creationId xmlns:p14="http://schemas.microsoft.com/office/powerpoint/2010/main" val="426048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e Sans A 45 Regular" panose="020B0503030302020204" pitchFamily="34" charset="0"/>
            </a:endParaRPr>
          </a:p>
        </p:txBody>
      </p:sp>
      <p:sp>
        <p:nvSpPr>
          <p:cNvPr id="10"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e Sans A 45 Regular" panose="020B0503030302020204" pitchFamily="34" charset="0"/>
            </a:endParaRPr>
          </a:p>
        </p:txBody>
      </p:sp>
      <p:sp>
        <p:nvSpPr>
          <p:cNvPr id="12" name="Freeform: Shape 11">
            <a:extLst>
              <a:ext uri="{FF2B5EF4-FFF2-40B4-BE49-F238E27FC236}">
                <a16:creationId xmlns:a16="http://schemas.microsoft.com/office/drawing/2014/main" xmlns=""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ore Sans A 45 Regular" panose="020B0503030302020204" pitchFamily="34" charset="0"/>
            </a:endParaRPr>
          </a:p>
        </p:txBody>
      </p:sp>
      <p:sp>
        <p:nvSpPr>
          <p:cNvPr id="2" name="Title 1">
            <a:extLst>
              <a:ext uri="{FF2B5EF4-FFF2-40B4-BE49-F238E27FC236}">
                <a16:creationId xmlns:a16="http://schemas.microsoft.com/office/drawing/2014/main" xmlns="" id="{F1811192-3F75-4BDD-8B3C-873BC24CDD9B}"/>
              </a:ext>
            </a:extLst>
          </p:cNvPr>
          <p:cNvSpPr>
            <a:spLocks noGrp="1"/>
          </p:cNvSpPr>
          <p:nvPr>
            <p:ph type="title"/>
          </p:nvPr>
        </p:nvSpPr>
        <p:spPr>
          <a:xfrm>
            <a:off x="833002" y="365126"/>
            <a:ext cx="3608369" cy="2247446"/>
          </a:xfrm>
        </p:spPr>
        <p:txBody>
          <a:bodyPr>
            <a:normAutofit/>
          </a:bodyPr>
          <a:lstStyle/>
          <a:p>
            <a:r>
              <a:rPr lang="en-CA" dirty="0">
                <a:solidFill>
                  <a:srgbClr val="FFFFFF"/>
                </a:solidFill>
              </a:rPr>
              <a:t>What does partnership mean?</a:t>
            </a:r>
          </a:p>
        </p:txBody>
      </p:sp>
      <p:sp>
        <p:nvSpPr>
          <p:cNvPr id="3" name="Content Placeholder 2">
            <a:extLst>
              <a:ext uri="{FF2B5EF4-FFF2-40B4-BE49-F238E27FC236}">
                <a16:creationId xmlns:a16="http://schemas.microsoft.com/office/drawing/2014/main" xmlns="" id="{AD3AAB62-F39A-42E9-AC17-28455223E5ED}"/>
              </a:ext>
            </a:extLst>
          </p:cNvPr>
          <p:cNvSpPr>
            <a:spLocks noGrp="1"/>
          </p:cNvSpPr>
          <p:nvPr>
            <p:ph idx="1"/>
          </p:nvPr>
        </p:nvSpPr>
        <p:spPr>
          <a:xfrm>
            <a:off x="272964" y="2836506"/>
            <a:ext cx="4426101" cy="3705581"/>
          </a:xfrm>
        </p:spPr>
        <p:txBody>
          <a:bodyPr anchor="ctr">
            <a:noAutofit/>
          </a:bodyPr>
          <a:lstStyle/>
          <a:p>
            <a:endParaRPr lang="en-CA" sz="2400" dirty="0">
              <a:solidFill>
                <a:srgbClr val="FFFFFF"/>
              </a:solidFill>
            </a:endParaRPr>
          </a:p>
          <a:p>
            <a:r>
              <a:rPr lang="en-CA" sz="2400" dirty="0">
                <a:solidFill>
                  <a:srgbClr val="FFFFFF"/>
                </a:solidFill>
              </a:rPr>
              <a:t>Development and Peace’ vision of partnership is born out of  a relationship with the marginalized.  Those who have been marginalized have the right to be the protagonists of their own history.  They are the agents and creators of their own desired future.</a:t>
            </a:r>
          </a:p>
          <a:p>
            <a:pPr marL="0" indent="0">
              <a:buNone/>
            </a:pPr>
            <a:endParaRPr lang="en-CA" sz="2400" dirty="0">
              <a:solidFill>
                <a:srgbClr val="FFFFFF"/>
              </a:solidFill>
            </a:endParaRPr>
          </a:p>
          <a:p>
            <a:pPr marL="0" indent="0">
              <a:buNone/>
            </a:pPr>
            <a:endParaRPr lang="en-CA" dirty="0">
              <a:solidFill>
                <a:srgbClr val="FFFFFF"/>
              </a:solidFill>
            </a:endParaRPr>
          </a:p>
        </p:txBody>
      </p:sp>
      <p:sp>
        <p:nvSpPr>
          <p:cNvPr id="4" name="TextBox 3">
            <a:extLst>
              <a:ext uri="{FF2B5EF4-FFF2-40B4-BE49-F238E27FC236}">
                <a16:creationId xmlns:a16="http://schemas.microsoft.com/office/drawing/2014/main" xmlns="" id="{20C3ADC3-BFF6-4838-9C43-1015A4AD6A50}"/>
              </a:ext>
            </a:extLst>
          </p:cNvPr>
          <p:cNvSpPr txBox="1"/>
          <p:nvPr/>
        </p:nvSpPr>
        <p:spPr>
          <a:xfrm>
            <a:off x="5635690" y="2976465"/>
            <a:ext cx="65" cy="276999"/>
          </a:xfrm>
          <a:prstGeom prst="rect">
            <a:avLst/>
          </a:prstGeom>
          <a:noFill/>
        </p:spPr>
        <p:txBody>
          <a:bodyPr wrap="none" lIns="0" tIns="0" rIns="0" bIns="0" rtlCol="0">
            <a:spAutoFit/>
          </a:bodyPr>
          <a:lstStyle/>
          <a:p>
            <a:endParaRPr lang="en-CA" dirty="0">
              <a:latin typeface="Core Sans A 45 Regular" panose="020B0503030302020204" pitchFamily="34" charset="0"/>
            </a:endParaRPr>
          </a:p>
        </p:txBody>
      </p:sp>
      <p:graphicFrame>
        <p:nvGraphicFramePr>
          <p:cNvPr id="5" name="Diagram 4">
            <a:extLst>
              <a:ext uri="{FF2B5EF4-FFF2-40B4-BE49-F238E27FC236}">
                <a16:creationId xmlns:a16="http://schemas.microsoft.com/office/drawing/2014/main" xmlns="" id="{F714BD25-1182-43EC-ACA3-329F82FB7191}"/>
              </a:ext>
            </a:extLst>
          </p:cNvPr>
          <p:cNvGraphicFramePr/>
          <p:nvPr>
            <p:extLst>
              <p:ext uri="{D42A27DB-BD31-4B8C-83A1-F6EECF244321}">
                <p14:modId xmlns:p14="http://schemas.microsoft.com/office/powerpoint/2010/main" val="2916422594"/>
              </p:ext>
            </p:extLst>
          </p:nvPr>
        </p:nvGraphicFramePr>
        <p:xfrm>
          <a:off x="4126624" y="877623"/>
          <a:ext cx="7933094" cy="5457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89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532F82-579E-462A-8CE9-32C34DF29B98}"/>
              </a:ext>
            </a:extLst>
          </p:cNvPr>
          <p:cNvSpPr>
            <a:spLocks noGrp="1"/>
          </p:cNvSpPr>
          <p:nvPr>
            <p:ph type="title"/>
          </p:nvPr>
        </p:nvSpPr>
        <p:spPr>
          <a:xfrm>
            <a:off x="838200" y="723578"/>
            <a:ext cx="4595071" cy="1645501"/>
          </a:xfrm>
        </p:spPr>
        <p:txBody>
          <a:bodyPr>
            <a:normAutofit fontScale="90000"/>
          </a:bodyPr>
          <a:lstStyle/>
          <a:p>
            <a:r>
              <a:rPr lang="en-CA" sz="3400" b="1" dirty="0"/>
              <a:t>The Amazonian Partners </a:t>
            </a:r>
            <a:br>
              <a:rPr lang="en-CA" sz="3400" b="1" dirty="0"/>
            </a:br>
            <a:r>
              <a:rPr lang="en-CA" sz="3400" b="1" dirty="0"/>
              <a:t>with Development and Peace</a:t>
            </a:r>
          </a:p>
        </p:txBody>
      </p:sp>
      <p:sp>
        <p:nvSpPr>
          <p:cNvPr id="3" name="Content Placeholder 2">
            <a:extLst>
              <a:ext uri="{FF2B5EF4-FFF2-40B4-BE49-F238E27FC236}">
                <a16:creationId xmlns:a16="http://schemas.microsoft.com/office/drawing/2014/main" xmlns="" id="{C5147673-52B0-4563-96BB-268DD23B23E4}"/>
              </a:ext>
            </a:extLst>
          </p:cNvPr>
          <p:cNvSpPr>
            <a:spLocks noGrp="1"/>
          </p:cNvSpPr>
          <p:nvPr>
            <p:ph idx="1"/>
          </p:nvPr>
        </p:nvSpPr>
        <p:spPr>
          <a:xfrm>
            <a:off x="838200" y="2548467"/>
            <a:ext cx="4595071" cy="4022454"/>
          </a:xfrm>
        </p:spPr>
        <p:txBody>
          <a:bodyPr>
            <a:normAutofit/>
          </a:bodyPr>
          <a:lstStyle/>
          <a:p>
            <a:pPr marL="0" indent="0">
              <a:buNone/>
            </a:pPr>
            <a:r>
              <a:rPr lang="en-US" dirty="0"/>
              <a:t>I.  REPAM</a:t>
            </a:r>
          </a:p>
          <a:p>
            <a:pPr marL="0" indent="0">
              <a:buNone/>
            </a:pPr>
            <a:r>
              <a:rPr lang="en-US" sz="1600" dirty="0"/>
              <a:t>Rede </a:t>
            </a:r>
            <a:r>
              <a:rPr lang="en-US" sz="1600" dirty="0" err="1"/>
              <a:t>Eclesial</a:t>
            </a:r>
            <a:r>
              <a:rPr lang="en-US" sz="1600" dirty="0"/>
              <a:t> Pan-</a:t>
            </a:r>
            <a:r>
              <a:rPr lang="en-US" sz="1600" dirty="0" err="1"/>
              <a:t>Amazônica</a:t>
            </a:r>
            <a:r>
              <a:rPr lang="en-US" sz="1600" dirty="0"/>
              <a:t> (</a:t>
            </a:r>
            <a:r>
              <a:rPr lang="en-US" sz="1600" dirty="0">
                <a:solidFill>
                  <a:srgbClr val="92D050"/>
                </a:solidFill>
              </a:rPr>
              <a:t>REPAM</a:t>
            </a:r>
            <a:r>
              <a:rPr lang="en-US" sz="1600" dirty="0"/>
              <a:t>,</a:t>
            </a:r>
            <a:r>
              <a:rPr lang="en-US" sz="1600" dirty="0">
                <a:solidFill>
                  <a:srgbClr val="FFC000"/>
                </a:solidFill>
              </a:rPr>
              <a:t> </a:t>
            </a:r>
            <a:r>
              <a:rPr lang="en-US" sz="1600" dirty="0"/>
              <a:t> the Pan-Amazonian Ecclesial Network) is a church network supported by the Latin American Bishops’ Conference. In the nine countries of the Amazon, it promotes human rights, helps marginalized communities resist injustice and draws global attention to the deteriorating condition of the Amazon and its Indigenous peoples.</a:t>
            </a:r>
          </a:p>
          <a:p>
            <a:pPr marL="0" indent="0">
              <a:buNone/>
            </a:pPr>
            <a:endParaRPr lang="en-CA" sz="1600" b="1" dirty="0"/>
          </a:p>
          <a:p>
            <a:pPr marL="0" indent="0">
              <a:buNone/>
            </a:pPr>
            <a:r>
              <a:rPr lang="en-CA" sz="1600" dirty="0"/>
              <a:t>Development and Peace-Caritas Canada  is partnering with REPAM in their efforts to protect the ecology of the Amazon (which includes its primarily Indigenous peoples)</a:t>
            </a:r>
            <a:endParaRPr lang="en-US" sz="1600" dirty="0"/>
          </a:p>
          <a:p>
            <a:endParaRPr lang="en-CA" sz="1600" dirty="0"/>
          </a:p>
        </p:txBody>
      </p:sp>
      <p:sp>
        <p:nvSpPr>
          <p:cNvPr id="56" name="Rectangle 55">
            <a:extLst>
              <a:ext uri="{FF2B5EF4-FFF2-40B4-BE49-F238E27FC236}">
                <a16:creationId xmlns:a16="http://schemas.microsoft.com/office/drawing/2014/main" xmlns="" id="{003713C1-2FB2-413B-BF91-3AE41726F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p:nvSpPr>
          <p:cNvPr id="58" name="Rectangle 57">
            <a:extLst>
              <a:ext uri="{FF2B5EF4-FFF2-40B4-BE49-F238E27FC236}">
                <a16:creationId xmlns:a16="http://schemas.microsoft.com/office/drawing/2014/main" xmlns="" id="{90795B4D-5022-4A7F-A01D-8D880B7CD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p:nvSpPr>
          <p:cNvPr id="60" name="Rectangle 59">
            <a:extLst>
              <a:ext uri="{FF2B5EF4-FFF2-40B4-BE49-F238E27FC236}">
                <a16:creationId xmlns:a16="http://schemas.microsoft.com/office/drawing/2014/main" xmlns="" id="{AFD19018-DE7C-4796-ADF2-AD2EB0FC0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pic>
        <p:nvPicPr>
          <p:cNvPr id="8" name="Picture 7" descr="A picture containing food&#10;&#10;Description automatically generated">
            <a:extLst>
              <a:ext uri="{FF2B5EF4-FFF2-40B4-BE49-F238E27FC236}">
                <a16:creationId xmlns:a16="http://schemas.microsoft.com/office/drawing/2014/main" xmlns="" id="{62DA1075-FA73-4CB6-97D8-2DD0C17A33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83311" y="321734"/>
            <a:ext cx="2039511" cy="2739814"/>
          </a:xfrm>
          <a:prstGeom prst="rect">
            <a:avLst/>
          </a:prstGeom>
        </p:spPr>
      </p:pic>
      <p:sp>
        <p:nvSpPr>
          <p:cNvPr id="62" name="Rectangle 61">
            <a:extLst>
              <a:ext uri="{FF2B5EF4-FFF2-40B4-BE49-F238E27FC236}">
                <a16:creationId xmlns:a16="http://schemas.microsoft.com/office/drawing/2014/main" xmlns="" id="{B1A0A2C2-4F85-44AF-8708-8DCA4B550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pic>
        <p:nvPicPr>
          <p:cNvPr id="4" name="Picture 3">
            <a:extLst>
              <a:ext uri="{FF2B5EF4-FFF2-40B4-BE49-F238E27FC236}">
                <a16:creationId xmlns:a16="http://schemas.microsoft.com/office/drawing/2014/main" xmlns="" id="{580D7FD3-829A-44A4-9E5F-78A620020D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2775" y="1261467"/>
            <a:ext cx="2364317" cy="860348"/>
          </a:xfrm>
          <a:prstGeom prst="rect">
            <a:avLst/>
          </a:prstGeom>
        </p:spPr>
      </p:pic>
      <p:pic>
        <p:nvPicPr>
          <p:cNvPr id="9" name="Picture 8" descr="A group of people wearing costumes&#10;&#10;Description automatically generated">
            <a:extLst>
              <a:ext uri="{FF2B5EF4-FFF2-40B4-BE49-F238E27FC236}">
                <a16:creationId xmlns:a16="http://schemas.microsoft.com/office/drawing/2014/main" xmlns="" id="{32E4DA0A-51AE-4BAD-BDDB-D286D1979E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0908" y="4273089"/>
            <a:ext cx="5446184" cy="1606624"/>
          </a:xfrm>
          <a:prstGeom prst="rect">
            <a:avLst/>
          </a:prstGeom>
          <a:scene3d>
            <a:camera prst="orthographicFront"/>
            <a:lightRig rig="threePt" dir="t"/>
          </a:scene3d>
          <a:sp3d>
            <a:bevelT/>
          </a:sp3d>
        </p:spPr>
      </p:pic>
    </p:spTree>
    <p:extLst>
      <p:ext uri="{BB962C8B-B14F-4D97-AF65-F5344CB8AC3E}">
        <p14:creationId xmlns:p14="http://schemas.microsoft.com/office/powerpoint/2010/main" val="1092064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9EA24-4BAF-4BF8-98BE-A25AF21764F9}"/>
              </a:ext>
            </a:extLst>
          </p:cNvPr>
          <p:cNvSpPr>
            <a:spLocks noGrp="1"/>
          </p:cNvSpPr>
          <p:nvPr>
            <p:ph type="title"/>
          </p:nvPr>
        </p:nvSpPr>
        <p:spPr>
          <a:xfrm>
            <a:off x="473858" y="321732"/>
            <a:ext cx="3387106" cy="1645501"/>
          </a:xfrm>
        </p:spPr>
        <p:txBody>
          <a:bodyPr vert="horz" lIns="91440" tIns="45720" rIns="91440" bIns="45720" rtlCol="0">
            <a:normAutofit/>
          </a:bodyPr>
          <a:lstStyle/>
          <a:p>
            <a:r>
              <a:rPr lang="en-US" dirty="0"/>
              <a:t>II. CIMI</a:t>
            </a:r>
          </a:p>
        </p:txBody>
      </p:sp>
      <p:sp>
        <p:nvSpPr>
          <p:cNvPr id="56" name="Content Placeholder 39">
            <a:extLst>
              <a:ext uri="{FF2B5EF4-FFF2-40B4-BE49-F238E27FC236}">
                <a16:creationId xmlns:a16="http://schemas.microsoft.com/office/drawing/2014/main" xmlns="" id="{37B24FEE-7084-4083-BEC0-3CA886AE67D7}"/>
              </a:ext>
            </a:extLst>
          </p:cNvPr>
          <p:cNvSpPr>
            <a:spLocks noGrp="1"/>
          </p:cNvSpPr>
          <p:nvPr>
            <p:ph idx="1"/>
          </p:nvPr>
        </p:nvSpPr>
        <p:spPr>
          <a:xfrm>
            <a:off x="437340" y="1780080"/>
            <a:ext cx="3717919" cy="4473545"/>
          </a:xfrm>
        </p:spPr>
        <p:txBody>
          <a:bodyPr>
            <a:noAutofit/>
          </a:bodyPr>
          <a:lstStyle/>
          <a:p>
            <a:pPr marL="0" indent="0">
              <a:buNone/>
            </a:pPr>
            <a:r>
              <a:rPr lang="en-US" sz="2000" dirty="0"/>
              <a:t>-CIMI stands for  Regional Missionary Indigenist Council</a:t>
            </a:r>
          </a:p>
          <a:p>
            <a:pPr marL="0" indent="0">
              <a:buNone/>
            </a:pPr>
            <a:endParaRPr lang="en-US" sz="2000" dirty="0"/>
          </a:p>
          <a:p>
            <a:pPr marL="0" indent="0">
              <a:buNone/>
            </a:pPr>
            <a:r>
              <a:rPr lang="en-US" sz="2000" dirty="0" err="1"/>
              <a:t>Cimi</a:t>
            </a:r>
            <a:r>
              <a:rPr lang="en-US" sz="2000" dirty="0"/>
              <a:t> was created by the National Conference of Bishops of Brazil, to underscore the dignity and rights of indigenous communities, peoples, and organizations in Brazilian society.  </a:t>
            </a:r>
          </a:p>
          <a:p>
            <a:pPr marL="0" indent="0">
              <a:buNone/>
            </a:pPr>
            <a:r>
              <a:rPr lang="en-US" sz="2000" dirty="0"/>
              <a:t>It is an organization committed to the cause of indigenous people within a broader perspective of a democratic, just, multiethnic and multicultural society. </a:t>
            </a:r>
          </a:p>
        </p:txBody>
      </p:sp>
      <p:sp>
        <p:nvSpPr>
          <p:cNvPr id="70" name="Rectangle 69">
            <a:extLst>
              <a:ext uri="{FF2B5EF4-FFF2-40B4-BE49-F238E27FC236}">
                <a16:creationId xmlns:a16="http://schemas.microsoft.com/office/drawing/2014/main" xmlns="" id="{EBB6D9F6-3E47-45AD-8461-718A3C87E3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p:nvSpPr>
          <p:cNvPr id="72" name="Rectangle 71">
            <a:extLst>
              <a:ext uri="{FF2B5EF4-FFF2-40B4-BE49-F238E27FC236}">
                <a16:creationId xmlns:a16="http://schemas.microsoft.com/office/drawing/2014/main" xmlns="" id="{A3B16A00-A549-4B07-B8C2-4B3A966D9E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xmlns="" id="{6DCFDC77-D591-4665-B221-191C278801CF}"/>
              </a:ext>
            </a:extLst>
          </p:cNvPr>
          <p:cNvPicPr>
            <a:picLocks noChangeAspect="1"/>
          </p:cNvPicPr>
          <p:nvPr/>
        </p:nvPicPr>
        <p:blipFill>
          <a:blip r:embed="rId2"/>
          <a:stretch>
            <a:fillRect/>
          </a:stretch>
        </p:blipFill>
        <p:spPr>
          <a:xfrm>
            <a:off x="5009463" y="1468839"/>
            <a:ext cx="3775899" cy="1372170"/>
          </a:xfrm>
          <a:prstGeom prst="rect">
            <a:avLst/>
          </a:prstGeom>
        </p:spPr>
      </p:pic>
      <p:sp>
        <p:nvSpPr>
          <p:cNvPr id="74" name="Rectangle 73">
            <a:extLst>
              <a:ext uri="{FF2B5EF4-FFF2-40B4-BE49-F238E27FC236}">
                <a16:creationId xmlns:a16="http://schemas.microsoft.com/office/drawing/2014/main" xmlns="" id="{33B86BAE-87B4-4192-ABB2-627FFC965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pic>
        <p:nvPicPr>
          <p:cNvPr id="7" name="Picture 6" descr="A group of people standing in front of a crowd&#10;&#10;Description automatically generated">
            <a:extLst>
              <a:ext uri="{FF2B5EF4-FFF2-40B4-BE49-F238E27FC236}">
                <a16:creationId xmlns:a16="http://schemas.microsoft.com/office/drawing/2014/main" xmlns="" id="{5D388BFF-C4B2-40F4-B935-BA4C1852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9639" y="1019183"/>
            <a:ext cx="2438503" cy="1627700"/>
          </a:xfrm>
          <a:prstGeom prst="rect">
            <a:avLst/>
          </a:prstGeom>
          <a:ln>
            <a:noFill/>
          </a:ln>
          <a:effectLst>
            <a:outerShdw blurRad="292100" dist="139700" dir="2700000" algn="tl" rotWithShape="0">
              <a:srgbClr val="333333">
                <a:alpha val="65000"/>
              </a:srgbClr>
            </a:outerShdw>
          </a:effectLst>
        </p:spPr>
      </p:pic>
      <p:sp>
        <p:nvSpPr>
          <p:cNvPr id="76" name="Rectangle 75">
            <a:extLst>
              <a:ext uri="{FF2B5EF4-FFF2-40B4-BE49-F238E27FC236}">
                <a16:creationId xmlns:a16="http://schemas.microsoft.com/office/drawing/2014/main" xmlns="" id="{22BB4F03-4463-45CC-89A7-8E03412EDD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pic>
        <p:nvPicPr>
          <p:cNvPr id="4" name="Content Placeholder 3" descr="A close up of a logo&#10;&#10;Description automatically generated">
            <a:extLst>
              <a:ext uri="{FF2B5EF4-FFF2-40B4-BE49-F238E27FC236}">
                <a16:creationId xmlns:a16="http://schemas.microsoft.com/office/drawing/2014/main" xmlns="" id="{8AF753EE-4D0D-47CB-8781-03B5A6C85000}"/>
              </a:ext>
            </a:extLst>
          </p:cNvPr>
          <p:cNvPicPr>
            <a:picLocks noChangeAspect="1"/>
          </p:cNvPicPr>
          <p:nvPr/>
        </p:nvPicPr>
        <p:blipFill>
          <a:blip r:embed="rId4"/>
          <a:stretch>
            <a:fillRect/>
          </a:stretch>
        </p:blipFill>
        <p:spPr>
          <a:xfrm>
            <a:off x="5009463" y="4716550"/>
            <a:ext cx="3775899" cy="1269078"/>
          </a:xfrm>
          <a:prstGeom prst="rect">
            <a:avLst/>
          </a:prstGeom>
        </p:spPr>
      </p:pic>
      <p:sp>
        <p:nvSpPr>
          <p:cNvPr id="78" name="Rectangle 77">
            <a:extLst>
              <a:ext uri="{FF2B5EF4-FFF2-40B4-BE49-F238E27FC236}">
                <a16:creationId xmlns:a16="http://schemas.microsoft.com/office/drawing/2014/main" xmlns="" id="{80E1AEAE-1F52-4C29-925C-27738417E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pic>
        <p:nvPicPr>
          <p:cNvPr id="3" name="Picture 2">
            <a:extLst>
              <a:ext uri="{FF2B5EF4-FFF2-40B4-BE49-F238E27FC236}">
                <a16:creationId xmlns:a16="http://schemas.microsoft.com/office/drawing/2014/main" xmlns="" id="{C2777153-2357-47AB-BB9D-6E065F517F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9639" y="4426599"/>
            <a:ext cx="2438503" cy="1200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65659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8C886788-700E-4D20-9F80-E0E96837A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e Sans A 45 Regular" panose="020B0503030302020204" pitchFamily="34" charset="0"/>
            </a:endParaRPr>
          </a:p>
        </p:txBody>
      </p:sp>
      <p:sp useBgFill="1">
        <p:nvSpPr>
          <p:cNvPr id="27" name="Freeform: Shape 26">
            <a:extLst>
              <a:ext uri="{FF2B5EF4-FFF2-40B4-BE49-F238E27FC236}">
                <a16:creationId xmlns:a16="http://schemas.microsoft.com/office/drawing/2014/main" xmlns="" id="{1850674C-4E08-4C62-A3E2-6337FE4F7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useBgFill="1">
        <p:nvSpPr>
          <p:cNvPr id="29" name="Freeform: Shape 28">
            <a:extLst>
              <a:ext uri="{FF2B5EF4-FFF2-40B4-BE49-F238E27FC236}">
                <a16:creationId xmlns:a16="http://schemas.microsoft.com/office/drawing/2014/main" xmlns="" id="{BCE4FF05-2B0C-4C97-A9B4-E163085A90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p:nvSpPr>
          <p:cNvPr id="2" name="Title 1">
            <a:extLst>
              <a:ext uri="{FF2B5EF4-FFF2-40B4-BE49-F238E27FC236}">
                <a16:creationId xmlns:a16="http://schemas.microsoft.com/office/drawing/2014/main" xmlns="" id="{5CE392C4-28D5-4522-8679-BA9A4EE31B46}"/>
              </a:ext>
            </a:extLst>
          </p:cNvPr>
          <p:cNvSpPr>
            <a:spLocks noGrp="1"/>
          </p:cNvSpPr>
          <p:nvPr>
            <p:ph type="title"/>
          </p:nvPr>
        </p:nvSpPr>
        <p:spPr>
          <a:xfrm>
            <a:off x="470868" y="2661447"/>
            <a:ext cx="4621993" cy="1594553"/>
          </a:xfrm>
        </p:spPr>
        <p:txBody>
          <a:bodyPr vert="horz" lIns="91440" tIns="45720" rIns="91440" bIns="45720" rtlCol="0" anchor="b">
            <a:normAutofit fontScale="90000"/>
          </a:bodyPr>
          <a:lstStyle/>
          <a:p>
            <a:r>
              <a:rPr lang="en-US" sz="4000" dirty="0"/>
              <a:t>III. </a:t>
            </a:r>
            <a:r>
              <a:rPr lang="en-US" sz="4000" b="1" dirty="0" err="1"/>
              <a:t>Comissao</a:t>
            </a:r>
            <a:r>
              <a:rPr lang="en-US" sz="4000" b="1" dirty="0"/>
              <a:t> Pastoral de Terra (CPT)</a:t>
            </a:r>
          </a:p>
        </p:txBody>
      </p:sp>
      <p:sp>
        <p:nvSpPr>
          <p:cNvPr id="9" name="Content Placeholder 8">
            <a:extLst>
              <a:ext uri="{FF2B5EF4-FFF2-40B4-BE49-F238E27FC236}">
                <a16:creationId xmlns:a16="http://schemas.microsoft.com/office/drawing/2014/main" xmlns="" id="{2E6F1210-7A83-48FD-A349-00BA431A68B6}"/>
              </a:ext>
            </a:extLst>
          </p:cNvPr>
          <p:cNvSpPr>
            <a:spLocks noGrp="1"/>
          </p:cNvSpPr>
          <p:nvPr>
            <p:ph idx="1"/>
          </p:nvPr>
        </p:nvSpPr>
        <p:spPr>
          <a:xfrm>
            <a:off x="379428" y="4738843"/>
            <a:ext cx="5319623" cy="1962613"/>
          </a:xfrm>
        </p:spPr>
        <p:txBody>
          <a:bodyPr vert="horz" lIns="91440" tIns="45720" rIns="91440" bIns="45720" rtlCol="0">
            <a:normAutofit fontScale="70000" lnSpcReduction="20000"/>
          </a:bodyPr>
          <a:lstStyle/>
          <a:p>
            <a:pPr marL="0" indent="0">
              <a:buNone/>
            </a:pPr>
            <a:r>
              <a:rPr lang="en-US" sz="2400" dirty="0"/>
              <a:t>CPT was created by the National Conference of Bishops of Brazil. It was instrumental in creating, supporting, and strengthening important peasant </a:t>
            </a:r>
            <a:r>
              <a:rPr lang="en-US" sz="2400"/>
              <a:t>social movements in the last 50 years.</a:t>
            </a:r>
            <a:endParaRPr lang="en-US" sz="2400" dirty="0"/>
          </a:p>
          <a:p>
            <a:pPr marL="0" indent="0">
              <a:buNone/>
            </a:pPr>
            <a:r>
              <a:rPr lang="en-US" sz="2400" dirty="0"/>
              <a:t>It acts in solidarity with rural peasant communities in their struggle for land, identity, and way of life. These communities persevere even as they experience threats, violence, and persecution.</a:t>
            </a:r>
          </a:p>
        </p:txBody>
      </p:sp>
      <p:sp>
        <p:nvSpPr>
          <p:cNvPr id="31" name="Rectangle 30">
            <a:extLst>
              <a:ext uri="{FF2B5EF4-FFF2-40B4-BE49-F238E27FC236}">
                <a16:creationId xmlns:a16="http://schemas.microsoft.com/office/drawing/2014/main" xmlns="" id="{529C2A7A-A6B6-4A56-B11C-8E967D88A6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pic>
        <p:nvPicPr>
          <p:cNvPr id="6" name="Picture 5">
            <a:extLst>
              <a:ext uri="{FF2B5EF4-FFF2-40B4-BE49-F238E27FC236}">
                <a16:creationId xmlns:a16="http://schemas.microsoft.com/office/drawing/2014/main" xmlns="" id="{5212FC1F-15ED-410A-9D1D-1482C82DDA21}"/>
              </a:ext>
            </a:extLst>
          </p:cNvPr>
          <p:cNvPicPr>
            <a:picLocks noChangeAspect="1"/>
          </p:cNvPicPr>
          <p:nvPr/>
        </p:nvPicPr>
        <p:blipFill>
          <a:blip r:embed="rId2"/>
          <a:stretch>
            <a:fillRect/>
          </a:stretch>
        </p:blipFill>
        <p:spPr>
          <a:xfrm>
            <a:off x="475487" y="291515"/>
            <a:ext cx="11214931" cy="1962613"/>
          </a:xfrm>
          <a:prstGeom prst="rect">
            <a:avLst/>
          </a:prstGeom>
        </p:spPr>
      </p:pic>
      <p:sp>
        <p:nvSpPr>
          <p:cNvPr id="33" name="Rectangle 32">
            <a:extLst>
              <a:ext uri="{FF2B5EF4-FFF2-40B4-BE49-F238E27FC236}">
                <a16:creationId xmlns:a16="http://schemas.microsoft.com/office/drawing/2014/main" xmlns="" id="{FDBD7205-E536-4134-8768-AC3E1A3C5E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pic>
        <p:nvPicPr>
          <p:cNvPr id="4" name="Content Placeholder 3">
            <a:extLst>
              <a:ext uri="{FF2B5EF4-FFF2-40B4-BE49-F238E27FC236}">
                <a16:creationId xmlns:a16="http://schemas.microsoft.com/office/drawing/2014/main" xmlns="" id="{E061ADD5-1FEE-4909-8A4E-4112D5E1EF90}"/>
              </a:ext>
            </a:extLst>
          </p:cNvPr>
          <p:cNvPicPr>
            <a:picLocks noChangeAspect="1"/>
          </p:cNvPicPr>
          <p:nvPr/>
        </p:nvPicPr>
        <p:blipFill>
          <a:blip r:embed="rId3"/>
          <a:stretch>
            <a:fillRect/>
          </a:stretch>
        </p:blipFill>
        <p:spPr>
          <a:xfrm>
            <a:off x="5797347" y="3921476"/>
            <a:ext cx="2871216" cy="2153412"/>
          </a:xfrm>
          <a:prstGeom prst="rect">
            <a:avLst/>
          </a:prstGeom>
        </p:spPr>
      </p:pic>
      <p:pic>
        <p:nvPicPr>
          <p:cNvPr id="5" name="Picture 4">
            <a:extLst>
              <a:ext uri="{FF2B5EF4-FFF2-40B4-BE49-F238E27FC236}">
                <a16:creationId xmlns:a16="http://schemas.microsoft.com/office/drawing/2014/main" xmlns="" id="{2859E8B7-4B60-4CB5-9808-812FA6E4CA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9755" y="4476479"/>
            <a:ext cx="2871216" cy="1043406"/>
          </a:xfrm>
          <a:prstGeom prst="rect">
            <a:avLst/>
          </a:prstGeom>
        </p:spPr>
      </p:pic>
    </p:spTree>
    <p:extLst>
      <p:ext uri="{BB962C8B-B14F-4D97-AF65-F5344CB8AC3E}">
        <p14:creationId xmlns:p14="http://schemas.microsoft.com/office/powerpoint/2010/main" val="253368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D1614-EC9A-4288-BEE7-3B9FC7AC7B95}"/>
              </a:ext>
            </a:extLst>
          </p:cNvPr>
          <p:cNvSpPr>
            <a:spLocks noGrp="1"/>
          </p:cNvSpPr>
          <p:nvPr>
            <p:ph type="title"/>
          </p:nvPr>
        </p:nvSpPr>
        <p:spPr/>
        <p:txBody>
          <a:bodyPr/>
          <a:lstStyle/>
          <a:p>
            <a:pPr algn="ctr"/>
            <a:r>
              <a:rPr lang="en-CA" b="1" dirty="0"/>
              <a:t>The Mura People of Manaus</a:t>
            </a:r>
          </a:p>
        </p:txBody>
      </p:sp>
      <p:sp>
        <p:nvSpPr>
          <p:cNvPr id="3" name="Content Placeholder 2">
            <a:extLst>
              <a:ext uri="{FF2B5EF4-FFF2-40B4-BE49-F238E27FC236}">
                <a16:creationId xmlns:a16="http://schemas.microsoft.com/office/drawing/2014/main" xmlns="" id="{8E05F95C-4373-49F2-943E-50637B2E5493}"/>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5866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300823-3140-A74C-9DBF-36ACE25A58EA}"/>
              </a:ext>
            </a:extLst>
          </p:cNvPr>
          <p:cNvSpPr>
            <a:spLocks noGrp="1"/>
          </p:cNvSpPr>
          <p:nvPr>
            <p:ph type="title"/>
          </p:nvPr>
        </p:nvSpPr>
        <p:spPr>
          <a:xfrm>
            <a:off x="911348" y="405600"/>
            <a:ext cx="4307800" cy="1013800"/>
          </a:xfrm>
        </p:spPr>
        <p:txBody>
          <a:bodyPr>
            <a:normAutofit/>
          </a:bodyPr>
          <a:lstStyle/>
          <a:p>
            <a:r>
              <a:rPr lang="en-CA" b="1" dirty="0">
                <a:latin typeface="Core Sans A 45 Regular" panose="020B0503030302020204" pitchFamily="34" charset="0"/>
                <a:cs typeface="Calibri" panose="020F0502020204030204" pitchFamily="34" charset="0"/>
              </a:rPr>
              <a:t>Solidarity letters</a:t>
            </a:r>
          </a:p>
        </p:txBody>
      </p:sp>
      <p:sp>
        <p:nvSpPr>
          <p:cNvPr id="10" name="Titre 1">
            <a:extLst>
              <a:ext uri="{FF2B5EF4-FFF2-40B4-BE49-F238E27FC236}">
                <a16:creationId xmlns:a16="http://schemas.microsoft.com/office/drawing/2014/main" xmlns="" id="{DD310A4F-3E4A-48B0-A26D-972B21050A59}"/>
              </a:ext>
            </a:extLst>
          </p:cNvPr>
          <p:cNvSpPr txBox="1">
            <a:spLocks/>
          </p:cNvSpPr>
          <p:nvPr/>
        </p:nvSpPr>
        <p:spPr>
          <a:xfrm>
            <a:off x="6396507" y="695656"/>
            <a:ext cx="5214301"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CA" sz="2800" b="1" i="0" u="none" strike="noStrike" kern="1200" cap="all" spc="0" normalizeH="0" baseline="0" noProof="0" dirty="0">
              <a:ln>
                <a:noFill/>
              </a:ln>
              <a:solidFill>
                <a:prstClr val="white"/>
              </a:solidFill>
              <a:effectLst/>
              <a:uLnTx/>
              <a:uFillTx/>
              <a:latin typeface="Core Sans A 45 Regular" panose="020B0503030302020204" pitchFamily="34" charset="0"/>
              <a:ea typeface="+mj-ea"/>
              <a:cs typeface="Calibri" panose="020F0502020204030204" pitchFamily="34" charset="0"/>
            </a:endParaRPr>
          </a:p>
        </p:txBody>
      </p:sp>
      <p:sp>
        <p:nvSpPr>
          <p:cNvPr id="3" name="ZoneTexte 2">
            <a:extLst>
              <a:ext uri="{FF2B5EF4-FFF2-40B4-BE49-F238E27FC236}">
                <a16:creationId xmlns:a16="http://schemas.microsoft.com/office/drawing/2014/main" xmlns="" id="{4623A1CD-AC93-4BF3-941E-6B897C0CA84C}"/>
              </a:ext>
            </a:extLst>
          </p:cNvPr>
          <p:cNvSpPr txBox="1"/>
          <p:nvPr/>
        </p:nvSpPr>
        <p:spPr>
          <a:xfrm>
            <a:off x="562269" y="1773455"/>
            <a:ext cx="5214301"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We will invite parishioners, students, and the general public to sign the solidarity letter to two communities in Brazil who are defending their land in the Amazon.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It is also possible to </a:t>
            </a:r>
            <a:r>
              <a:rPr kumimoji="0" lang="en-US" sz="2000" b="1"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sign the letter online</a:t>
            </a:r>
            <a:r>
              <a:rPr kumimoji="0" lang="en-US" sz="20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 </a:t>
            </a:r>
            <a:r>
              <a:rPr kumimoji="0" lang="en-US" sz="2000" b="0" i="0" u="sng"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devp.org/act</a:t>
            </a:r>
            <a:r>
              <a:rPr kumimoji="0" lang="en-US" sz="20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Collect the signed letters and send them to the national office of D&amp;P by mail by April 2020 when the Regional Assemblies take place.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A Development and Peace young adult delegation will deliver the letters to the communities in Brazil in July.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endParaRPr>
          </a:p>
        </p:txBody>
      </p:sp>
      <p:sp>
        <p:nvSpPr>
          <p:cNvPr id="8" name="Titre 1">
            <a:extLst>
              <a:ext uri="{FF2B5EF4-FFF2-40B4-BE49-F238E27FC236}">
                <a16:creationId xmlns:a16="http://schemas.microsoft.com/office/drawing/2014/main" xmlns="" id="{809F6AE5-0B99-46A8-AE3F-016C136E5864}"/>
              </a:ext>
            </a:extLst>
          </p:cNvPr>
          <p:cNvSpPr txBox="1">
            <a:spLocks/>
          </p:cNvSpPr>
          <p:nvPr/>
        </p:nvSpPr>
        <p:spPr>
          <a:xfrm>
            <a:off x="7077610" y="428368"/>
            <a:ext cx="43078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CA" sz="2800" b="1" i="0" u="none" strike="noStrike" kern="1200" cap="all" spc="0" normalizeH="0" baseline="0" noProof="0" dirty="0">
              <a:ln>
                <a:noFill/>
              </a:ln>
              <a:solidFill>
                <a:prstClr val="white"/>
              </a:solidFill>
              <a:effectLst/>
              <a:uLnTx/>
              <a:uFillTx/>
              <a:latin typeface="Core Sans A 45 Regular" panose="020B0503030302020204" pitchFamily="34" charset="0"/>
              <a:ea typeface="+mj-ea"/>
              <a:cs typeface="Calibri" panose="020F0502020204030204" pitchFamily="34" charset="0"/>
            </a:endParaRPr>
          </a:p>
        </p:txBody>
      </p:sp>
      <p:sp>
        <p:nvSpPr>
          <p:cNvPr id="4" name="Rectangle 3">
            <a:extLst>
              <a:ext uri="{FF2B5EF4-FFF2-40B4-BE49-F238E27FC236}">
                <a16:creationId xmlns:a16="http://schemas.microsoft.com/office/drawing/2014/main" xmlns="" id="{56A7868D-32F1-418C-B3C5-5ACF4D0B1CF6}"/>
              </a:ext>
            </a:extLst>
          </p:cNvPr>
          <p:cNvSpPr/>
          <p:nvPr/>
        </p:nvSpPr>
        <p:spPr>
          <a:xfrm>
            <a:off x="6096000" y="1773455"/>
            <a:ext cx="5637903" cy="4708981"/>
          </a:xfrm>
          <a:prstGeom prst="rect">
            <a:avLst/>
          </a:prstGeom>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With the signatures and letters collected, Development and Peace will put pressure on the elected Canadian government, Canadian embassies, the local and national governments in Brazil and the companies involved, by writing and publicizing advocacy letters, which will quote the number of Canadians who are concerned about the situation these Amazon defenders are facing.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We will use UNDRIP and the Voices at Risk Guidelines as a framework to insist that the rights of Amazon defenders must be protected.</a:t>
            </a:r>
            <a:endParaRPr kumimoji="0" lang="en-CA" sz="20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mn-cs"/>
            </a:endParaRPr>
          </a:p>
        </p:txBody>
      </p:sp>
      <p:sp>
        <p:nvSpPr>
          <p:cNvPr id="5" name="Rectangle 4">
            <a:extLst>
              <a:ext uri="{FF2B5EF4-FFF2-40B4-BE49-F238E27FC236}">
                <a16:creationId xmlns:a16="http://schemas.microsoft.com/office/drawing/2014/main" xmlns="" id="{32F328DC-F541-4965-9472-6F56261F4F02}"/>
              </a:ext>
            </a:extLst>
          </p:cNvPr>
          <p:cNvSpPr/>
          <p:nvPr/>
        </p:nvSpPr>
        <p:spPr>
          <a:xfrm>
            <a:off x="6743355" y="460634"/>
            <a:ext cx="4781245"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Calibri" panose="020F0502020204030204" pitchFamily="34" charset="0"/>
              </a:rPr>
              <a:t>Advocacy letters</a:t>
            </a:r>
            <a:endParaRPr kumimoji="0" lang="en-CA" sz="180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mn-cs"/>
            </a:endParaRPr>
          </a:p>
        </p:txBody>
      </p:sp>
      <p:pic>
        <p:nvPicPr>
          <p:cNvPr id="7" name="Graphic 6" descr="Arrow Slight curve">
            <a:extLst>
              <a:ext uri="{FF2B5EF4-FFF2-40B4-BE49-F238E27FC236}">
                <a16:creationId xmlns:a16="http://schemas.microsoft.com/office/drawing/2014/main" xmlns="" id="{9DECC2A7-26EA-4A2C-A039-752D9767E8B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543473" y="1944478"/>
            <a:ext cx="914400" cy="914400"/>
          </a:xfrm>
          <a:prstGeom prst="rect">
            <a:avLst/>
          </a:prstGeom>
        </p:spPr>
      </p:pic>
    </p:spTree>
    <p:extLst>
      <p:ext uri="{BB962C8B-B14F-4D97-AF65-F5344CB8AC3E}">
        <p14:creationId xmlns:p14="http://schemas.microsoft.com/office/powerpoint/2010/main" val="339922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505</Words>
  <Application>Microsoft Office PowerPoint</Application>
  <PresentationFormat>Widescreen</PresentationFormat>
  <Paragraphs>39</Paragraphs>
  <Slides>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Core Sans A 45 Regular</vt:lpstr>
      <vt:lpstr>Wingdings 3</vt:lpstr>
      <vt:lpstr>Office Theme</vt:lpstr>
      <vt:lpstr>Facette</vt:lpstr>
      <vt:lpstr>Module 2: Lesson 3 ACTIONS AND AGENTS OF SOLIDARITY</vt:lpstr>
      <vt:lpstr>a future for the Amazon, a future for all</vt:lpstr>
      <vt:lpstr>What does partnership mean?</vt:lpstr>
      <vt:lpstr>The Amazonian Partners  with Development and Peace</vt:lpstr>
      <vt:lpstr>II. CIMI</vt:lpstr>
      <vt:lpstr>III. Comissao Pastoral de Terra (CPT)</vt:lpstr>
      <vt:lpstr>The Mura People of Manaus</vt:lpstr>
      <vt:lpstr>Solidarity letters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future for the Amazon, a future for all</dc:title>
  <dc:creator>Bitz, Louise</dc:creator>
  <cp:lastModifiedBy>Patrick Kennedy</cp:lastModifiedBy>
  <cp:revision>12</cp:revision>
  <dcterms:created xsi:type="dcterms:W3CDTF">2019-12-10T01:49:15Z</dcterms:created>
  <dcterms:modified xsi:type="dcterms:W3CDTF">2020-02-14T02:50:29Z</dcterms:modified>
</cp:coreProperties>
</file>