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95" r:id="rId5"/>
    <p:sldId id="285" r:id="rId6"/>
    <p:sldId id="259" r:id="rId7"/>
    <p:sldId id="261" r:id="rId8"/>
    <p:sldId id="264" r:id="rId9"/>
    <p:sldId id="284" r:id="rId10"/>
    <p:sldId id="269" r:id="rId11"/>
    <p:sldId id="275" r:id="rId12"/>
    <p:sldId id="270" r:id="rId13"/>
    <p:sldId id="286" r:id="rId14"/>
    <p:sldId id="262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F9EE3-97BE-2BE0-46F4-D9AE397B9265}" v="24" dt="2019-10-03T21:00:50.441"/>
    <p1510:client id="{D5096F8E-F7F5-3B47-F70F-FD0FF6A679BB}" v="6" dt="2019-10-03T21:20:34.676"/>
    <p1510:client id="{D66D53D2-2FC1-98C3-B632-798C62FCA73A}" v="15" dt="2019-10-03T22:23:43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084" y="-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devp.org/sites/www.devp.org/files/share-the-journey-nigeria-en.mp4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F6133-9EB6-4F97-B34D-B5F7648A44B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81C73EA-D5DC-440B-940B-C3E9B89DD332}">
      <dgm:prSet custT="1"/>
      <dgm:spPr/>
      <dgm:t>
        <a:bodyPr/>
        <a:lstStyle/>
        <a:p>
          <a:r>
            <a:rPr lang="en-US" sz="2800" dirty="0">
              <a:solidFill>
                <a:srgbClr val="002060"/>
              </a:solidFill>
            </a:rPr>
            <a:t>The basis for the theme of Human Dignity, the bedrock of Catholic Social Teaching, is that </a:t>
          </a:r>
          <a:r>
            <a:rPr lang="en-US" sz="2800" b="1" dirty="0">
              <a:solidFill>
                <a:srgbClr val="002060"/>
              </a:solidFill>
            </a:rPr>
            <a:t>all humans are created in the image and likeness of God</a:t>
          </a:r>
          <a:r>
            <a:rPr lang="en-US" sz="2800" dirty="0"/>
            <a:t> </a:t>
          </a:r>
          <a:r>
            <a:rPr lang="en-US" sz="2800" dirty="0">
              <a:solidFill>
                <a:srgbClr val="002060"/>
              </a:solidFill>
            </a:rPr>
            <a:t>(Gen 1: 26-27), and in that way, we have within us immense </a:t>
          </a:r>
          <a:r>
            <a:rPr lang="en-US" sz="2800" b="1" dirty="0">
              <a:solidFill>
                <a:srgbClr val="002060"/>
              </a:solidFill>
            </a:rPr>
            <a:t>potential to love as God does</a:t>
          </a:r>
          <a:r>
            <a:rPr lang="en-US" sz="2800" dirty="0">
              <a:solidFill>
                <a:srgbClr val="002060"/>
              </a:solidFill>
            </a:rPr>
            <a:t>.  </a:t>
          </a:r>
        </a:p>
      </dgm:t>
    </dgm:pt>
    <dgm:pt modelId="{148D3CC2-AE4A-4C0F-A912-755DE7CE2187}" type="parTrans" cxnId="{3548D014-9140-42C1-889D-2879A72E6A15}">
      <dgm:prSet/>
      <dgm:spPr/>
      <dgm:t>
        <a:bodyPr/>
        <a:lstStyle/>
        <a:p>
          <a:endParaRPr lang="en-US"/>
        </a:p>
      </dgm:t>
    </dgm:pt>
    <dgm:pt modelId="{AC522D72-B07E-4F40-8709-F0C363D6F836}" type="sibTrans" cxnId="{3548D014-9140-42C1-889D-2879A72E6A15}">
      <dgm:prSet/>
      <dgm:spPr/>
      <dgm:t>
        <a:bodyPr/>
        <a:lstStyle/>
        <a:p>
          <a:endParaRPr lang="en-US"/>
        </a:p>
      </dgm:t>
    </dgm:pt>
    <dgm:pt modelId="{D1C3C7B5-4D73-4CE9-BA90-C840F7679EB9}">
      <dgm:prSet custT="1"/>
      <dgm:spPr/>
      <dgm:t>
        <a:bodyPr/>
        <a:lstStyle/>
        <a:p>
          <a:r>
            <a:rPr lang="en-US" sz="3200" b="0" dirty="0">
              <a:solidFill>
                <a:srgbClr val="002060"/>
              </a:solidFill>
            </a:rPr>
            <a:t>Each human life is considered </a:t>
          </a:r>
          <a:r>
            <a:rPr lang="en-US" sz="3200" b="1" dirty="0">
              <a:solidFill>
                <a:srgbClr val="002060"/>
              </a:solidFill>
            </a:rPr>
            <a:t>sacred within the wholeness of sacred creation.</a:t>
          </a:r>
        </a:p>
      </dgm:t>
    </dgm:pt>
    <dgm:pt modelId="{2CB7F085-2F9D-4563-876F-0A19355239DF}" type="parTrans" cxnId="{F9676A99-3E65-4D4D-9525-5A883C8D11C3}">
      <dgm:prSet/>
      <dgm:spPr/>
      <dgm:t>
        <a:bodyPr/>
        <a:lstStyle/>
        <a:p>
          <a:endParaRPr lang="en-US"/>
        </a:p>
      </dgm:t>
    </dgm:pt>
    <dgm:pt modelId="{C8389E27-84EC-43C3-84E3-2C6D7C8792C6}" type="sibTrans" cxnId="{F9676A99-3E65-4D4D-9525-5A883C8D11C3}">
      <dgm:prSet/>
      <dgm:spPr/>
      <dgm:t>
        <a:bodyPr/>
        <a:lstStyle/>
        <a:p>
          <a:endParaRPr lang="en-US"/>
        </a:p>
      </dgm:t>
    </dgm:pt>
    <dgm:pt modelId="{82DC43D4-C1DF-4BDC-BE48-8DB802AD0915}" type="pres">
      <dgm:prSet presAssocID="{709F6133-9EB6-4F97-B34D-B5F7648A44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95A30EE8-2D7E-4E30-8372-D9CC988CADAF}" type="pres">
      <dgm:prSet presAssocID="{B81C73EA-D5DC-440B-940B-C3E9B89DD33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D4D0491-E39C-4D34-A8C5-F8EF907E3340}" type="pres">
      <dgm:prSet presAssocID="{AC522D72-B07E-4F40-8709-F0C363D6F836}" presName="spacer" presStyleCnt="0"/>
      <dgm:spPr/>
    </dgm:pt>
    <dgm:pt modelId="{C3F48E0C-0C40-43BA-9A9B-8688251F0D01}" type="pres">
      <dgm:prSet presAssocID="{D1C3C7B5-4D73-4CE9-BA90-C840F7679EB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70C7070-DCF4-4BF6-BAEA-197A801AB494}" type="presOf" srcId="{B81C73EA-D5DC-440B-940B-C3E9B89DD332}" destId="{95A30EE8-2D7E-4E30-8372-D9CC988CADAF}" srcOrd="0" destOrd="0" presId="urn:microsoft.com/office/officeart/2005/8/layout/vList2"/>
    <dgm:cxn modelId="{191BD49F-F719-4129-B08D-2F7F42E5CAF3}" type="presOf" srcId="{709F6133-9EB6-4F97-B34D-B5F7648A44BD}" destId="{82DC43D4-C1DF-4BDC-BE48-8DB802AD0915}" srcOrd="0" destOrd="0" presId="urn:microsoft.com/office/officeart/2005/8/layout/vList2"/>
    <dgm:cxn modelId="{FF3F5C1F-4E5C-42D5-9E3E-68D29D153F21}" type="presOf" srcId="{D1C3C7B5-4D73-4CE9-BA90-C840F7679EB9}" destId="{C3F48E0C-0C40-43BA-9A9B-8688251F0D01}" srcOrd="0" destOrd="0" presId="urn:microsoft.com/office/officeart/2005/8/layout/vList2"/>
    <dgm:cxn modelId="{F9676A99-3E65-4D4D-9525-5A883C8D11C3}" srcId="{709F6133-9EB6-4F97-B34D-B5F7648A44BD}" destId="{D1C3C7B5-4D73-4CE9-BA90-C840F7679EB9}" srcOrd="1" destOrd="0" parTransId="{2CB7F085-2F9D-4563-876F-0A19355239DF}" sibTransId="{C8389E27-84EC-43C3-84E3-2C6D7C8792C6}"/>
    <dgm:cxn modelId="{3548D014-9140-42C1-889D-2879A72E6A15}" srcId="{709F6133-9EB6-4F97-B34D-B5F7648A44BD}" destId="{B81C73EA-D5DC-440B-940B-C3E9B89DD332}" srcOrd="0" destOrd="0" parTransId="{148D3CC2-AE4A-4C0F-A912-755DE7CE2187}" sibTransId="{AC522D72-B07E-4F40-8709-F0C363D6F836}"/>
    <dgm:cxn modelId="{711329FD-37AD-4EBA-8949-ACE808B4369A}" type="presParOf" srcId="{82DC43D4-C1DF-4BDC-BE48-8DB802AD0915}" destId="{95A30EE8-2D7E-4E30-8372-D9CC988CADAF}" srcOrd="0" destOrd="0" presId="urn:microsoft.com/office/officeart/2005/8/layout/vList2"/>
    <dgm:cxn modelId="{2313819D-CE7B-4D93-A734-7884A24665DF}" type="presParOf" srcId="{82DC43D4-C1DF-4BDC-BE48-8DB802AD0915}" destId="{1D4D0491-E39C-4D34-A8C5-F8EF907E3340}" srcOrd="1" destOrd="0" presId="urn:microsoft.com/office/officeart/2005/8/layout/vList2"/>
    <dgm:cxn modelId="{8318008B-1038-4FCD-958B-BF6BC300C082}" type="presParOf" srcId="{82DC43D4-C1DF-4BDC-BE48-8DB802AD0915}" destId="{C3F48E0C-0C40-43BA-9A9B-8688251F0D0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6034B8-C6BB-4238-8C4E-EBFA7D6EF35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72E1BE-7164-4C90-AB53-E83B30C845FD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Human value and worth (dignity) is understood as flowing from one’s relationship with God and is not earned or merited. It is inherent, meaning it </a:t>
          </a:r>
          <a:r>
            <a:rPr lang="en-US" b="1" dirty="0">
              <a:solidFill>
                <a:srgbClr val="002060"/>
              </a:solidFill>
            </a:rPr>
            <a:t>exists within us permanently</a:t>
          </a:r>
          <a:r>
            <a:rPr lang="en-US" dirty="0">
              <a:solidFill>
                <a:srgbClr val="002060"/>
              </a:solidFill>
            </a:rPr>
            <a:t>.  </a:t>
          </a:r>
        </a:p>
      </dgm:t>
    </dgm:pt>
    <dgm:pt modelId="{B503F348-D105-4723-88F0-46B61A738AFB}" type="parTrans" cxnId="{D316A5DD-4DCB-4DCF-8610-52FEB3253A3F}">
      <dgm:prSet/>
      <dgm:spPr/>
      <dgm:t>
        <a:bodyPr/>
        <a:lstStyle/>
        <a:p>
          <a:endParaRPr lang="en-US"/>
        </a:p>
      </dgm:t>
    </dgm:pt>
    <dgm:pt modelId="{6CD9380D-791F-441D-892A-AFD0A4FB5752}" type="sibTrans" cxnId="{D316A5DD-4DCB-4DCF-8610-52FEB3253A3F}">
      <dgm:prSet/>
      <dgm:spPr/>
      <dgm:t>
        <a:bodyPr/>
        <a:lstStyle/>
        <a:p>
          <a:endParaRPr lang="en-US"/>
        </a:p>
      </dgm:t>
    </dgm:pt>
    <dgm:pt modelId="{E32C818B-1BD3-42BF-8628-06270E3E9C97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We can choose to hurt or violate our own or another person’s dignity but we cannot take it away.</a:t>
          </a:r>
        </a:p>
      </dgm:t>
    </dgm:pt>
    <dgm:pt modelId="{DEE36CB3-7A61-4C53-9A6B-82D61139D999}" type="parTrans" cxnId="{9D59F966-458C-409D-8756-00089AD280A0}">
      <dgm:prSet/>
      <dgm:spPr/>
      <dgm:t>
        <a:bodyPr/>
        <a:lstStyle/>
        <a:p>
          <a:endParaRPr lang="en-US"/>
        </a:p>
      </dgm:t>
    </dgm:pt>
    <dgm:pt modelId="{1C6E0D12-32B2-44E4-88B6-EE7AFBDA7372}" type="sibTrans" cxnId="{9D59F966-458C-409D-8756-00089AD280A0}">
      <dgm:prSet/>
      <dgm:spPr/>
      <dgm:t>
        <a:bodyPr/>
        <a:lstStyle/>
        <a:p>
          <a:endParaRPr lang="en-US"/>
        </a:p>
      </dgm:t>
    </dgm:pt>
    <dgm:pt modelId="{8D2D0B27-C219-4ADB-9B31-656471DE9ABA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We can also choose to affirm and edify (lift up) our own and another person’s dignity.</a:t>
          </a:r>
        </a:p>
      </dgm:t>
    </dgm:pt>
    <dgm:pt modelId="{253E1AAA-F9FC-4860-8CB9-9B2AD0851E0A}" type="parTrans" cxnId="{51C161A5-38B3-4002-A45A-EB746BF44D72}">
      <dgm:prSet/>
      <dgm:spPr/>
      <dgm:t>
        <a:bodyPr/>
        <a:lstStyle/>
        <a:p>
          <a:endParaRPr lang="en-US"/>
        </a:p>
      </dgm:t>
    </dgm:pt>
    <dgm:pt modelId="{15519DF0-BEDB-43CE-9361-AE8C558F4877}" type="sibTrans" cxnId="{51C161A5-38B3-4002-A45A-EB746BF44D72}">
      <dgm:prSet/>
      <dgm:spPr/>
      <dgm:t>
        <a:bodyPr/>
        <a:lstStyle/>
        <a:p>
          <a:endParaRPr lang="en-US"/>
        </a:p>
      </dgm:t>
    </dgm:pt>
    <dgm:pt modelId="{5C3CFC04-D3EA-4EEC-B627-22E2DD617EBE}" type="pres">
      <dgm:prSet presAssocID="{036034B8-C6BB-4238-8C4E-EBFA7D6EF3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542A70A2-9043-4541-9C49-43EFB453DB79}" type="pres">
      <dgm:prSet presAssocID="{7B72E1BE-7164-4C90-AB53-E83B30C845F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BF976B-ED42-4238-9E42-BBD31372D62F}" type="pres">
      <dgm:prSet presAssocID="{6CD9380D-791F-441D-892A-AFD0A4FB5752}" presName="spacer" presStyleCnt="0"/>
      <dgm:spPr/>
    </dgm:pt>
    <dgm:pt modelId="{ECC2D820-44F0-46DC-80EF-037083E1AE7F}" type="pres">
      <dgm:prSet presAssocID="{E32C818B-1BD3-42BF-8628-06270E3E9C9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0BC5BB7-9DB8-4475-BD44-3764230D9923}" type="pres">
      <dgm:prSet presAssocID="{1C6E0D12-32B2-44E4-88B6-EE7AFBDA7372}" presName="spacer" presStyleCnt="0"/>
      <dgm:spPr/>
    </dgm:pt>
    <dgm:pt modelId="{F3A583A6-5479-4C53-B40C-EAB884A6CF79}" type="pres">
      <dgm:prSet presAssocID="{8D2D0B27-C219-4ADB-9B31-656471DE9AB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51C161A5-38B3-4002-A45A-EB746BF44D72}" srcId="{036034B8-C6BB-4238-8C4E-EBFA7D6EF35F}" destId="{8D2D0B27-C219-4ADB-9B31-656471DE9ABA}" srcOrd="2" destOrd="0" parTransId="{253E1AAA-F9FC-4860-8CB9-9B2AD0851E0A}" sibTransId="{15519DF0-BEDB-43CE-9361-AE8C558F4877}"/>
    <dgm:cxn modelId="{72629B36-753B-47D3-A730-8955176C4B79}" type="presOf" srcId="{7B72E1BE-7164-4C90-AB53-E83B30C845FD}" destId="{542A70A2-9043-4541-9C49-43EFB453DB79}" srcOrd="0" destOrd="0" presId="urn:microsoft.com/office/officeart/2005/8/layout/vList2"/>
    <dgm:cxn modelId="{D2E3D4F5-9652-4622-A59F-AFF2D0B71D09}" type="presOf" srcId="{036034B8-C6BB-4238-8C4E-EBFA7D6EF35F}" destId="{5C3CFC04-D3EA-4EEC-B627-22E2DD617EBE}" srcOrd="0" destOrd="0" presId="urn:microsoft.com/office/officeart/2005/8/layout/vList2"/>
    <dgm:cxn modelId="{F6691E82-7340-44A1-A207-062A20CCF7F2}" type="presOf" srcId="{E32C818B-1BD3-42BF-8628-06270E3E9C97}" destId="{ECC2D820-44F0-46DC-80EF-037083E1AE7F}" srcOrd="0" destOrd="0" presId="urn:microsoft.com/office/officeart/2005/8/layout/vList2"/>
    <dgm:cxn modelId="{9D59F966-458C-409D-8756-00089AD280A0}" srcId="{036034B8-C6BB-4238-8C4E-EBFA7D6EF35F}" destId="{E32C818B-1BD3-42BF-8628-06270E3E9C97}" srcOrd="1" destOrd="0" parTransId="{DEE36CB3-7A61-4C53-9A6B-82D61139D999}" sibTransId="{1C6E0D12-32B2-44E4-88B6-EE7AFBDA7372}"/>
    <dgm:cxn modelId="{D316A5DD-4DCB-4DCF-8610-52FEB3253A3F}" srcId="{036034B8-C6BB-4238-8C4E-EBFA7D6EF35F}" destId="{7B72E1BE-7164-4C90-AB53-E83B30C845FD}" srcOrd="0" destOrd="0" parTransId="{B503F348-D105-4723-88F0-46B61A738AFB}" sibTransId="{6CD9380D-791F-441D-892A-AFD0A4FB5752}"/>
    <dgm:cxn modelId="{4D9AFBD6-5157-4571-B978-7B56E36B4D62}" type="presOf" srcId="{8D2D0B27-C219-4ADB-9B31-656471DE9ABA}" destId="{F3A583A6-5479-4C53-B40C-EAB884A6CF79}" srcOrd="0" destOrd="0" presId="urn:microsoft.com/office/officeart/2005/8/layout/vList2"/>
    <dgm:cxn modelId="{A3130F27-30C2-4B4C-9903-527CCF61F512}" type="presParOf" srcId="{5C3CFC04-D3EA-4EEC-B627-22E2DD617EBE}" destId="{542A70A2-9043-4541-9C49-43EFB453DB79}" srcOrd="0" destOrd="0" presId="urn:microsoft.com/office/officeart/2005/8/layout/vList2"/>
    <dgm:cxn modelId="{22408932-16E6-4E2E-B5CD-1C3A8612E24B}" type="presParOf" srcId="{5C3CFC04-D3EA-4EEC-B627-22E2DD617EBE}" destId="{80BF976B-ED42-4238-9E42-BBD31372D62F}" srcOrd="1" destOrd="0" presId="urn:microsoft.com/office/officeart/2005/8/layout/vList2"/>
    <dgm:cxn modelId="{0275D432-823D-4AA4-AA7A-85F31791BF90}" type="presParOf" srcId="{5C3CFC04-D3EA-4EEC-B627-22E2DD617EBE}" destId="{ECC2D820-44F0-46DC-80EF-037083E1AE7F}" srcOrd="2" destOrd="0" presId="urn:microsoft.com/office/officeart/2005/8/layout/vList2"/>
    <dgm:cxn modelId="{F1EF9257-68CB-4B5D-9706-1655CA0FA6C3}" type="presParOf" srcId="{5C3CFC04-D3EA-4EEC-B627-22E2DD617EBE}" destId="{B0BC5BB7-9DB8-4475-BD44-3764230D9923}" srcOrd="3" destOrd="0" presId="urn:microsoft.com/office/officeart/2005/8/layout/vList2"/>
    <dgm:cxn modelId="{DBC97AA5-9E9E-46D9-8811-9EBA3ECDF7D6}" type="presParOf" srcId="{5C3CFC04-D3EA-4EEC-B627-22E2DD617EBE}" destId="{F3A583A6-5479-4C53-B40C-EAB884A6CF7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63DF84-620F-4CAB-B178-4722638A632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2F1BC5-B2AF-47E7-86A4-7BEA4330433A}">
      <dgm:prSet/>
      <dgm:spPr/>
      <dgm:t>
        <a:bodyPr/>
        <a:lstStyle/>
        <a:p>
          <a:r>
            <a:rPr lang="en-US" dirty="0"/>
            <a:t>Treating people with respect for their God-given dignity and life, means more than simply allowing ourselves and others to live.</a:t>
          </a:r>
        </a:p>
      </dgm:t>
    </dgm:pt>
    <dgm:pt modelId="{B0B74414-AA31-4029-8236-997351F14E3F}" type="parTrans" cxnId="{4B04591E-55E4-4BEE-9CA9-3A9B974330DD}">
      <dgm:prSet/>
      <dgm:spPr/>
      <dgm:t>
        <a:bodyPr/>
        <a:lstStyle/>
        <a:p>
          <a:endParaRPr lang="en-US"/>
        </a:p>
      </dgm:t>
    </dgm:pt>
    <dgm:pt modelId="{E1D13651-3BB5-472A-935E-EFFF54AA2008}" type="sibTrans" cxnId="{4B04591E-55E4-4BEE-9CA9-3A9B974330DD}">
      <dgm:prSet/>
      <dgm:spPr/>
      <dgm:t>
        <a:bodyPr/>
        <a:lstStyle/>
        <a:p>
          <a:endParaRPr lang="en-US"/>
        </a:p>
      </dgm:t>
    </dgm:pt>
    <dgm:pt modelId="{FBE698BD-A500-404F-AFEF-EF5367E533AC}">
      <dgm:prSet/>
      <dgm:spPr/>
      <dgm:t>
        <a:bodyPr/>
        <a:lstStyle/>
        <a:p>
          <a:r>
            <a:rPr lang="en-US" dirty="0"/>
            <a:t>It means helping ourselves and others </a:t>
          </a:r>
          <a:r>
            <a:rPr lang="en-US" i="1" dirty="0"/>
            <a:t>live to the fullest </a:t>
          </a:r>
          <a:r>
            <a:rPr lang="en-US" dirty="0"/>
            <a:t>in all aspects of life: physical, social, mental, and spiritual. It means “loving” as God does.</a:t>
          </a:r>
        </a:p>
      </dgm:t>
    </dgm:pt>
    <dgm:pt modelId="{C4B3BDE5-702D-4829-ABE0-8DDA2A2AED27}" type="parTrans" cxnId="{82F58824-FFEF-4227-9F36-5D87F40FED3D}">
      <dgm:prSet/>
      <dgm:spPr/>
      <dgm:t>
        <a:bodyPr/>
        <a:lstStyle/>
        <a:p>
          <a:endParaRPr lang="en-US"/>
        </a:p>
      </dgm:t>
    </dgm:pt>
    <dgm:pt modelId="{2EB63AB9-CA70-4F90-AE46-0C3D08EB76E0}" type="sibTrans" cxnId="{82F58824-FFEF-4227-9F36-5D87F40FED3D}">
      <dgm:prSet/>
      <dgm:spPr/>
      <dgm:t>
        <a:bodyPr/>
        <a:lstStyle/>
        <a:p>
          <a:endParaRPr lang="en-US"/>
        </a:p>
      </dgm:t>
    </dgm:pt>
    <dgm:pt modelId="{40DC61A3-7649-4735-8B7C-0B848A2FB72F}" type="pres">
      <dgm:prSet presAssocID="{F163DF84-620F-4CAB-B178-4722638A63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E6FCDFAE-223F-4398-90A9-D2A785734B57}" type="pres">
      <dgm:prSet presAssocID="{582F1BC5-B2AF-47E7-86A4-7BEA4330433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513DC82-29C9-483D-A8D5-358BD4FEF8CC}" type="pres">
      <dgm:prSet presAssocID="{E1D13651-3BB5-472A-935E-EFFF54AA2008}" presName="spacer" presStyleCnt="0"/>
      <dgm:spPr/>
    </dgm:pt>
    <dgm:pt modelId="{E329F398-D07B-4223-9789-F252981780FC}" type="pres">
      <dgm:prSet presAssocID="{FBE698BD-A500-404F-AFEF-EF5367E533A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4B04591E-55E4-4BEE-9CA9-3A9B974330DD}" srcId="{F163DF84-620F-4CAB-B178-4722638A6322}" destId="{582F1BC5-B2AF-47E7-86A4-7BEA4330433A}" srcOrd="0" destOrd="0" parTransId="{B0B74414-AA31-4029-8236-997351F14E3F}" sibTransId="{E1D13651-3BB5-472A-935E-EFFF54AA2008}"/>
    <dgm:cxn modelId="{BE5DDA93-DD75-4460-B4AE-C134C9B1BE59}" type="presOf" srcId="{F163DF84-620F-4CAB-B178-4722638A6322}" destId="{40DC61A3-7649-4735-8B7C-0B848A2FB72F}" srcOrd="0" destOrd="0" presId="urn:microsoft.com/office/officeart/2005/8/layout/vList2"/>
    <dgm:cxn modelId="{82F58824-FFEF-4227-9F36-5D87F40FED3D}" srcId="{F163DF84-620F-4CAB-B178-4722638A6322}" destId="{FBE698BD-A500-404F-AFEF-EF5367E533AC}" srcOrd="1" destOrd="0" parTransId="{C4B3BDE5-702D-4829-ABE0-8DDA2A2AED27}" sibTransId="{2EB63AB9-CA70-4F90-AE46-0C3D08EB76E0}"/>
    <dgm:cxn modelId="{047C3303-94D9-4E36-8043-CB4F4B2C6CFE}" type="presOf" srcId="{582F1BC5-B2AF-47E7-86A4-7BEA4330433A}" destId="{E6FCDFAE-223F-4398-90A9-D2A785734B57}" srcOrd="0" destOrd="0" presId="urn:microsoft.com/office/officeart/2005/8/layout/vList2"/>
    <dgm:cxn modelId="{9F02CCC2-7490-493C-9590-C718BA3BD3E0}" type="presOf" srcId="{FBE698BD-A500-404F-AFEF-EF5367E533AC}" destId="{E329F398-D07B-4223-9789-F252981780FC}" srcOrd="0" destOrd="0" presId="urn:microsoft.com/office/officeart/2005/8/layout/vList2"/>
    <dgm:cxn modelId="{3929BE2C-4D4E-45AE-B2A0-4D53DD78D4F4}" type="presParOf" srcId="{40DC61A3-7649-4735-8B7C-0B848A2FB72F}" destId="{E6FCDFAE-223F-4398-90A9-D2A785734B57}" srcOrd="0" destOrd="0" presId="urn:microsoft.com/office/officeart/2005/8/layout/vList2"/>
    <dgm:cxn modelId="{ACED4AE9-0BF8-49EE-86CD-0F85498CD06A}" type="presParOf" srcId="{40DC61A3-7649-4735-8B7C-0B848A2FB72F}" destId="{E513DC82-29C9-483D-A8D5-358BD4FEF8CC}" srcOrd="1" destOrd="0" presId="urn:microsoft.com/office/officeart/2005/8/layout/vList2"/>
    <dgm:cxn modelId="{ACEC47C1-488F-447E-B530-D613B9AB97A2}" type="presParOf" srcId="{40DC61A3-7649-4735-8B7C-0B848A2FB72F}" destId="{E329F398-D07B-4223-9789-F252981780F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57D7F0-74A4-4BA8-996F-8C089122E99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79888A-27C0-4E0F-A013-DE8E526DBFD2}">
      <dgm:prSet custT="1"/>
      <dgm:spPr/>
      <dgm:t>
        <a:bodyPr/>
        <a:lstStyle/>
        <a:p>
          <a:r>
            <a:rPr lang="en-US" sz="2800" dirty="0">
              <a:solidFill>
                <a:srgbClr val="002060"/>
              </a:solidFill>
            </a:rPr>
            <a:t>Affirming our God-given human dignity also means that we acknowledge WHO WE ARE in our kinship with the rest of the created world.</a:t>
          </a:r>
        </a:p>
      </dgm:t>
    </dgm:pt>
    <dgm:pt modelId="{C51579DC-41E4-4CC5-AE83-1AD9D4926A64}" type="parTrans" cxnId="{9B522BC5-C217-4BE7-8985-099336C1B831}">
      <dgm:prSet/>
      <dgm:spPr/>
      <dgm:t>
        <a:bodyPr/>
        <a:lstStyle/>
        <a:p>
          <a:endParaRPr lang="en-US"/>
        </a:p>
      </dgm:t>
    </dgm:pt>
    <dgm:pt modelId="{EA1AE164-E577-4220-91AF-556F7A8A93D6}" type="sibTrans" cxnId="{9B522BC5-C217-4BE7-8985-099336C1B831}">
      <dgm:prSet/>
      <dgm:spPr/>
      <dgm:t>
        <a:bodyPr/>
        <a:lstStyle/>
        <a:p>
          <a:endParaRPr lang="en-US"/>
        </a:p>
      </dgm:t>
    </dgm:pt>
    <dgm:pt modelId="{9CAD16B0-127E-410D-86C1-BC08180D2EB3}">
      <dgm:prSet custT="1"/>
      <dgm:spPr/>
      <dgm:t>
        <a:bodyPr/>
        <a:lstStyle/>
        <a:p>
          <a:r>
            <a:rPr lang="en-US" sz="2800" dirty="0">
              <a:solidFill>
                <a:srgbClr val="002060"/>
              </a:solidFill>
            </a:rPr>
            <a:t>In </a:t>
          </a:r>
          <a:r>
            <a:rPr lang="en-US" sz="2800" i="1" dirty="0">
              <a:solidFill>
                <a:srgbClr val="002060"/>
              </a:solidFill>
            </a:rPr>
            <a:t>Laudato Si’, </a:t>
          </a:r>
          <a:r>
            <a:rPr lang="en-US" sz="2800" dirty="0">
              <a:solidFill>
                <a:srgbClr val="002060"/>
              </a:solidFill>
            </a:rPr>
            <a:t>Pope Francis reminds us that “because all creatures are connected, each must be cherished with love and respect, for all of us living creatures are dependent upon one another.” </a:t>
          </a:r>
          <a:r>
            <a:rPr lang="en-US" sz="1800" dirty="0">
              <a:solidFill>
                <a:srgbClr val="002060"/>
              </a:solidFill>
            </a:rPr>
            <a:t>(no. 41)  </a:t>
          </a:r>
          <a:r>
            <a:rPr lang="en-US" sz="2800" dirty="0">
              <a:solidFill>
                <a:srgbClr val="002060"/>
              </a:solidFill>
            </a:rPr>
            <a:t>Humans , thus, are not dominant by nature but by worldview.</a:t>
          </a:r>
        </a:p>
      </dgm:t>
    </dgm:pt>
    <dgm:pt modelId="{B1496C7F-5866-488A-8D01-ED5487078B6D}" type="parTrans" cxnId="{14A79317-2FD9-48FE-B3DE-627898993486}">
      <dgm:prSet/>
      <dgm:spPr/>
      <dgm:t>
        <a:bodyPr/>
        <a:lstStyle/>
        <a:p>
          <a:endParaRPr lang="en-US"/>
        </a:p>
      </dgm:t>
    </dgm:pt>
    <dgm:pt modelId="{9F46BFCE-DA6D-445C-8BF8-0EA7CF9D29F3}" type="sibTrans" cxnId="{14A79317-2FD9-48FE-B3DE-627898993486}">
      <dgm:prSet/>
      <dgm:spPr/>
      <dgm:t>
        <a:bodyPr/>
        <a:lstStyle/>
        <a:p>
          <a:endParaRPr lang="en-US"/>
        </a:p>
      </dgm:t>
    </dgm:pt>
    <dgm:pt modelId="{FC57FB5C-BC2F-4472-83E3-7A9921345443}" type="pres">
      <dgm:prSet presAssocID="{8B57D7F0-74A4-4BA8-996F-8C089122E9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D8F3B18-66E1-4E7F-9A07-94E4486A7C8C}" type="pres">
      <dgm:prSet presAssocID="{8079888A-27C0-4E0F-A013-DE8E526DBFD2}" presName="parentText" presStyleLbl="node1" presStyleIdx="0" presStyleCnt="2" custScaleY="79554" custLinFactY="-33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89D4626-F151-4C02-A835-74D5C3DE997A}" type="pres">
      <dgm:prSet presAssocID="{EA1AE164-E577-4220-91AF-556F7A8A93D6}" presName="spacer" presStyleCnt="0"/>
      <dgm:spPr/>
    </dgm:pt>
    <dgm:pt modelId="{1FA031C8-E7CA-48A1-9541-87EA61F9E992}" type="pres">
      <dgm:prSet presAssocID="{9CAD16B0-127E-410D-86C1-BC08180D2EB3}" presName="parentText" presStyleLbl="node1" presStyleIdx="1" presStyleCnt="2" custScaleY="112952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2E61E6F-B653-4819-8C4F-44771B5C9E71}" type="presOf" srcId="{8B57D7F0-74A4-4BA8-996F-8C089122E99F}" destId="{FC57FB5C-BC2F-4472-83E3-7A9921345443}" srcOrd="0" destOrd="0" presId="urn:microsoft.com/office/officeart/2005/8/layout/vList2"/>
    <dgm:cxn modelId="{EB65A995-2640-4FD9-92F5-360E56CCB263}" type="presOf" srcId="{8079888A-27C0-4E0F-A013-DE8E526DBFD2}" destId="{FD8F3B18-66E1-4E7F-9A07-94E4486A7C8C}" srcOrd="0" destOrd="0" presId="urn:microsoft.com/office/officeart/2005/8/layout/vList2"/>
    <dgm:cxn modelId="{9B522BC5-C217-4BE7-8985-099336C1B831}" srcId="{8B57D7F0-74A4-4BA8-996F-8C089122E99F}" destId="{8079888A-27C0-4E0F-A013-DE8E526DBFD2}" srcOrd="0" destOrd="0" parTransId="{C51579DC-41E4-4CC5-AE83-1AD9D4926A64}" sibTransId="{EA1AE164-E577-4220-91AF-556F7A8A93D6}"/>
    <dgm:cxn modelId="{F425DE0B-A7C4-467A-A2B6-E8A230C46F95}" type="presOf" srcId="{9CAD16B0-127E-410D-86C1-BC08180D2EB3}" destId="{1FA031C8-E7CA-48A1-9541-87EA61F9E992}" srcOrd="0" destOrd="0" presId="urn:microsoft.com/office/officeart/2005/8/layout/vList2"/>
    <dgm:cxn modelId="{14A79317-2FD9-48FE-B3DE-627898993486}" srcId="{8B57D7F0-74A4-4BA8-996F-8C089122E99F}" destId="{9CAD16B0-127E-410D-86C1-BC08180D2EB3}" srcOrd="1" destOrd="0" parTransId="{B1496C7F-5866-488A-8D01-ED5487078B6D}" sibTransId="{9F46BFCE-DA6D-445C-8BF8-0EA7CF9D29F3}"/>
    <dgm:cxn modelId="{C5FCEF5A-EDA8-4151-927B-104394C663AF}" type="presParOf" srcId="{FC57FB5C-BC2F-4472-83E3-7A9921345443}" destId="{FD8F3B18-66E1-4E7F-9A07-94E4486A7C8C}" srcOrd="0" destOrd="0" presId="urn:microsoft.com/office/officeart/2005/8/layout/vList2"/>
    <dgm:cxn modelId="{660916A0-3AF9-4529-A44F-999422D0E9D2}" type="presParOf" srcId="{FC57FB5C-BC2F-4472-83E3-7A9921345443}" destId="{289D4626-F151-4C02-A835-74D5C3DE997A}" srcOrd="1" destOrd="0" presId="urn:microsoft.com/office/officeart/2005/8/layout/vList2"/>
    <dgm:cxn modelId="{4B705F72-8C27-41A4-9836-D24B6818F119}" type="presParOf" srcId="{FC57FB5C-BC2F-4472-83E3-7A9921345443}" destId="{1FA031C8-E7CA-48A1-9541-87EA61F9E99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E934C-959E-41C8-98EA-325F0BE28A1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6829C07-62B0-456B-B160-0BF6DA34D998}">
      <dgm:prSet custT="1"/>
      <dgm:spPr/>
      <dgm:t>
        <a:bodyPr/>
        <a:lstStyle/>
        <a:p>
          <a:pPr rtl="0"/>
          <a:r>
            <a:rPr lang="en-CA" sz="2800" b="1" dirty="0">
              <a:solidFill>
                <a:srgbClr val="002060"/>
              </a:solidFill>
              <a:latin typeface="Core Sans A 45 Regular" panose="020B05030303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NIGERIA 2019</a:t>
          </a:r>
          <a:endParaRPr lang="en-US" sz="2800" b="1" dirty="0">
            <a:solidFill>
              <a:srgbClr val="002060"/>
            </a:solidFill>
          </a:endParaRPr>
        </a:p>
      </dgm:t>
    </dgm:pt>
    <dgm:pt modelId="{A3229114-F5F2-4922-BCA0-8AF803EA8ED8}" type="parTrans" cxnId="{174F84E6-7E23-43AB-8C58-D055B04E0161}">
      <dgm:prSet/>
      <dgm:spPr/>
      <dgm:t>
        <a:bodyPr/>
        <a:lstStyle/>
        <a:p>
          <a:endParaRPr lang="en-US"/>
        </a:p>
      </dgm:t>
    </dgm:pt>
    <dgm:pt modelId="{45416855-72B0-413D-9790-BBF470AC799F}" type="sibTrans" cxnId="{174F84E6-7E23-43AB-8C58-D055B04E0161}">
      <dgm:prSet/>
      <dgm:spPr/>
      <dgm:t>
        <a:bodyPr/>
        <a:lstStyle/>
        <a:p>
          <a:endParaRPr lang="en-US"/>
        </a:p>
      </dgm:t>
    </dgm:pt>
    <dgm:pt modelId="{2EFA76BA-370C-4CE0-9591-7CFADF58097A}">
      <dgm:prSet/>
      <dgm:spPr/>
      <dgm:t>
        <a:bodyPr/>
        <a:lstStyle/>
        <a:p>
          <a:pPr rtl="0"/>
          <a:r>
            <a:rPr lang="en-CA" b="1" dirty="0">
              <a:solidFill>
                <a:srgbClr val="002060"/>
              </a:solidFill>
            </a:rPr>
            <a:t>In this story, who and what suffers?</a:t>
          </a:r>
          <a:r>
            <a:rPr lang="en-CA" b="1" dirty="0">
              <a:solidFill>
                <a:srgbClr val="002060"/>
              </a:solidFill>
              <a:latin typeface="Core Sans A 45 Regular" panose="020B0503030302020204" pitchFamily="34" charset="0"/>
            </a:rPr>
            <a:t> </a:t>
          </a:r>
          <a:r>
            <a:rPr lang="en-CA" b="1" dirty="0">
              <a:solidFill>
                <a:srgbClr val="002060"/>
              </a:solidFill>
            </a:rPr>
            <a:t> Why?</a:t>
          </a:r>
          <a:r>
            <a:rPr lang="en-CA" b="1" dirty="0">
              <a:solidFill>
                <a:srgbClr val="002060"/>
              </a:solidFill>
              <a:latin typeface="Core Sans A 45 Regular" panose="020B0503030302020204" pitchFamily="34" charset="0"/>
            </a:rPr>
            <a:t> </a:t>
          </a:r>
          <a:endParaRPr lang="en-US" b="1" dirty="0">
            <a:solidFill>
              <a:srgbClr val="002060"/>
            </a:solidFill>
          </a:endParaRPr>
        </a:p>
      </dgm:t>
    </dgm:pt>
    <dgm:pt modelId="{A87E21E3-DB9A-4FFF-80C8-B9C7E4D4D260}" type="parTrans" cxnId="{986C1B4A-B42C-4DDA-86A4-9961A302A412}">
      <dgm:prSet/>
      <dgm:spPr/>
      <dgm:t>
        <a:bodyPr/>
        <a:lstStyle/>
        <a:p>
          <a:endParaRPr lang="en-US"/>
        </a:p>
      </dgm:t>
    </dgm:pt>
    <dgm:pt modelId="{4D0DDD9B-F871-4EFF-8BB6-513926B403D4}" type="sibTrans" cxnId="{986C1B4A-B42C-4DDA-86A4-9961A302A412}">
      <dgm:prSet/>
      <dgm:spPr/>
      <dgm:t>
        <a:bodyPr/>
        <a:lstStyle/>
        <a:p>
          <a:endParaRPr lang="en-US"/>
        </a:p>
      </dgm:t>
    </dgm:pt>
    <dgm:pt modelId="{05AC6DCC-E3B7-4A5B-A9FE-A8D80F6A5431}">
      <dgm:prSet/>
      <dgm:spPr/>
      <dgm:t>
        <a:bodyPr/>
        <a:lstStyle/>
        <a:p>
          <a:r>
            <a:rPr lang="en-CA" b="1" dirty="0">
              <a:solidFill>
                <a:srgbClr val="002060"/>
              </a:solidFill>
            </a:rPr>
            <a:t>In this story, who and what gains? How?</a:t>
          </a:r>
          <a:endParaRPr lang="en-US" b="1" dirty="0">
            <a:solidFill>
              <a:srgbClr val="002060"/>
            </a:solidFill>
          </a:endParaRPr>
        </a:p>
      </dgm:t>
    </dgm:pt>
    <dgm:pt modelId="{4857E097-253A-476F-A810-25632C6B5AF2}" type="parTrans" cxnId="{BE01FEEB-611A-4109-8A66-F25943D0CB90}">
      <dgm:prSet/>
      <dgm:spPr/>
      <dgm:t>
        <a:bodyPr/>
        <a:lstStyle/>
        <a:p>
          <a:endParaRPr lang="en-US"/>
        </a:p>
      </dgm:t>
    </dgm:pt>
    <dgm:pt modelId="{C4B44371-42C3-4877-BFDA-E95D128BD379}" type="sibTrans" cxnId="{BE01FEEB-611A-4109-8A66-F25943D0CB90}">
      <dgm:prSet/>
      <dgm:spPr/>
      <dgm:t>
        <a:bodyPr/>
        <a:lstStyle/>
        <a:p>
          <a:endParaRPr lang="en-US"/>
        </a:p>
      </dgm:t>
    </dgm:pt>
    <dgm:pt modelId="{38E14103-7C19-4A15-893F-0EDA907AFE2B}">
      <dgm:prSet/>
      <dgm:spPr/>
      <dgm:t>
        <a:bodyPr/>
        <a:lstStyle/>
        <a:p>
          <a:pPr rtl="0"/>
          <a:r>
            <a:rPr lang="en-CA" b="1" dirty="0">
              <a:solidFill>
                <a:srgbClr val="002060"/>
              </a:solidFill>
            </a:rPr>
            <a:t>In this story, is human dignity violated or affirmed?</a:t>
          </a:r>
          <a:r>
            <a:rPr lang="en-CA" b="1" dirty="0">
              <a:solidFill>
                <a:srgbClr val="002060"/>
              </a:solidFill>
              <a:latin typeface="Core Sans A 45 Regular" panose="020B0503030302020204" pitchFamily="34" charset="0"/>
            </a:rPr>
            <a:t> </a:t>
          </a:r>
          <a:r>
            <a:rPr lang="en-CA" b="1" dirty="0">
              <a:solidFill>
                <a:srgbClr val="002060"/>
              </a:solidFill>
            </a:rPr>
            <a:t> Explain.</a:t>
          </a:r>
          <a:r>
            <a:rPr lang="en-CA" b="1" dirty="0">
              <a:solidFill>
                <a:srgbClr val="002060"/>
              </a:solidFill>
              <a:latin typeface="Core Sans A 45 Regular" panose="020B0503030302020204" pitchFamily="34" charset="0"/>
            </a:rPr>
            <a:t>  </a:t>
          </a:r>
          <a:endParaRPr lang="en-US" b="1" dirty="0">
            <a:solidFill>
              <a:srgbClr val="002060"/>
            </a:solidFill>
          </a:endParaRPr>
        </a:p>
      </dgm:t>
    </dgm:pt>
    <dgm:pt modelId="{E0486F2F-A100-4B31-AEA9-BDB6FD70AFC5}" type="parTrans" cxnId="{15E58DFF-A624-4E51-96D0-CEDCA2510D07}">
      <dgm:prSet/>
      <dgm:spPr/>
      <dgm:t>
        <a:bodyPr/>
        <a:lstStyle/>
        <a:p>
          <a:endParaRPr lang="en-US"/>
        </a:p>
      </dgm:t>
    </dgm:pt>
    <dgm:pt modelId="{16CFB626-1C53-469D-A3F1-FB237F2881B0}" type="sibTrans" cxnId="{15E58DFF-A624-4E51-96D0-CEDCA2510D07}">
      <dgm:prSet/>
      <dgm:spPr/>
      <dgm:t>
        <a:bodyPr/>
        <a:lstStyle/>
        <a:p>
          <a:endParaRPr lang="en-US"/>
        </a:p>
      </dgm:t>
    </dgm:pt>
    <dgm:pt modelId="{9D38FCE0-0CBF-419E-83C3-9E32009B0DE4}">
      <dgm:prSet/>
      <dgm:spPr/>
      <dgm:t>
        <a:bodyPr/>
        <a:lstStyle/>
        <a:p>
          <a:r>
            <a:rPr lang="en-CA" b="1" dirty="0">
              <a:solidFill>
                <a:srgbClr val="002060"/>
              </a:solidFill>
            </a:rPr>
            <a:t>What would have to happen differently if human dignity was to be affirmed?</a:t>
          </a:r>
          <a:endParaRPr lang="en-US" b="1" dirty="0">
            <a:solidFill>
              <a:srgbClr val="002060"/>
            </a:solidFill>
          </a:endParaRPr>
        </a:p>
      </dgm:t>
    </dgm:pt>
    <dgm:pt modelId="{DE4D01EC-3633-49B8-A8CB-BAABDDD9E5CC}" type="parTrans" cxnId="{A2296096-903B-4884-83A1-D42EC7134FFE}">
      <dgm:prSet/>
      <dgm:spPr/>
      <dgm:t>
        <a:bodyPr/>
        <a:lstStyle/>
        <a:p>
          <a:endParaRPr lang="en-US"/>
        </a:p>
      </dgm:t>
    </dgm:pt>
    <dgm:pt modelId="{8A1519EE-3AAA-4D18-848C-A4F601BE0FFC}" type="sibTrans" cxnId="{A2296096-903B-4884-83A1-D42EC7134FFE}">
      <dgm:prSet/>
      <dgm:spPr/>
      <dgm:t>
        <a:bodyPr/>
        <a:lstStyle/>
        <a:p>
          <a:endParaRPr lang="en-US"/>
        </a:p>
      </dgm:t>
    </dgm:pt>
    <dgm:pt modelId="{B0DD158E-D2D1-426F-8420-5EB098FF0559}">
      <dgm:prSet/>
      <dgm:spPr/>
      <dgm:t>
        <a:bodyPr/>
        <a:lstStyle/>
        <a:p>
          <a:pPr rtl="0"/>
          <a:r>
            <a:rPr lang="en-CA" b="1" dirty="0">
              <a:solidFill>
                <a:srgbClr val="002060"/>
              </a:solidFill>
            </a:rPr>
            <a:t>Is there a way of “reconciliation” with that/those which have suffered?</a:t>
          </a:r>
          <a:r>
            <a:rPr lang="en-CA" b="1" dirty="0">
              <a:solidFill>
                <a:srgbClr val="002060"/>
              </a:solidFill>
              <a:latin typeface="Core Sans A 45 Regular" panose="020B0503030302020204" pitchFamily="34" charset="0"/>
            </a:rPr>
            <a:t> </a:t>
          </a:r>
          <a:r>
            <a:rPr lang="en-CA" b="1" dirty="0">
              <a:solidFill>
                <a:srgbClr val="002060"/>
              </a:solidFill>
            </a:rPr>
            <a:t> Explain.</a:t>
          </a:r>
          <a:endParaRPr lang="en-US" b="1" dirty="0">
            <a:solidFill>
              <a:srgbClr val="002060"/>
            </a:solidFill>
          </a:endParaRPr>
        </a:p>
      </dgm:t>
    </dgm:pt>
    <dgm:pt modelId="{D0102421-AD13-4FBF-A4D1-892ED7E1B8D6}" type="parTrans" cxnId="{A9F6B2ED-A1A8-4D0D-8F48-D55268031195}">
      <dgm:prSet/>
      <dgm:spPr/>
      <dgm:t>
        <a:bodyPr/>
        <a:lstStyle/>
        <a:p>
          <a:endParaRPr lang="en-US"/>
        </a:p>
      </dgm:t>
    </dgm:pt>
    <dgm:pt modelId="{4FE61FF3-EDE5-4A31-9CF8-A837B63BBCA2}" type="sibTrans" cxnId="{A9F6B2ED-A1A8-4D0D-8F48-D55268031195}">
      <dgm:prSet/>
      <dgm:spPr/>
      <dgm:t>
        <a:bodyPr/>
        <a:lstStyle/>
        <a:p>
          <a:endParaRPr lang="en-US"/>
        </a:p>
      </dgm:t>
    </dgm:pt>
    <dgm:pt modelId="{5C767DC6-A566-466B-ACB6-6D3DBDD616DD}" type="pres">
      <dgm:prSet presAssocID="{8F0E934C-959E-41C8-98EA-325F0BE28A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CFEB48B6-76CA-4102-BE75-FBBAFAB6C5A2}" type="pres">
      <dgm:prSet presAssocID="{86829C07-62B0-456B-B160-0BF6DA34D99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803BF2C-7A82-4CA4-A9C0-CDBE0075FE98}" type="pres">
      <dgm:prSet presAssocID="{45416855-72B0-413D-9790-BBF470AC799F}" presName="spacer" presStyleCnt="0"/>
      <dgm:spPr/>
    </dgm:pt>
    <dgm:pt modelId="{361872DA-7501-4795-92F8-EBC9560CBD3B}" type="pres">
      <dgm:prSet presAssocID="{2EFA76BA-370C-4CE0-9591-7CFADF58097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32257E2-D0BE-4E66-BB8D-BFD5A19B23F4}" type="pres">
      <dgm:prSet presAssocID="{4D0DDD9B-F871-4EFF-8BB6-513926B403D4}" presName="spacer" presStyleCnt="0"/>
      <dgm:spPr/>
    </dgm:pt>
    <dgm:pt modelId="{571683EE-D8B7-4CFD-B8A2-DD74C850E19D}" type="pres">
      <dgm:prSet presAssocID="{05AC6DCC-E3B7-4A5B-A9FE-A8D80F6A5431}" presName="parentText" presStyleLbl="node1" presStyleIdx="2" presStyleCnt="6" custLinFactNeighborX="-22941" custLinFactNeighborY="44070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07D8878-DCEE-4B62-8E88-6E3CF5102958}" type="pres">
      <dgm:prSet presAssocID="{C4B44371-42C3-4877-BFDA-E95D128BD379}" presName="spacer" presStyleCnt="0"/>
      <dgm:spPr/>
    </dgm:pt>
    <dgm:pt modelId="{C282316A-7A8A-4E2D-A292-8F720E850D51}" type="pres">
      <dgm:prSet presAssocID="{38E14103-7C19-4A15-893F-0EDA907AFE2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A3BA20F-3CD5-43ED-8AAE-141986D61776}" type="pres">
      <dgm:prSet presAssocID="{16CFB626-1C53-469D-A3F1-FB237F2881B0}" presName="spacer" presStyleCnt="0"/>
      <dgm:spPr/>
    </dgm:pt>
    <dgm:pt modelId="{4E5758DC-B1C2-4DC4-B17F-2187576BC3E2}" type="pres">
      <dgm:prSet presAssocID="{9D38FCE0-0CBF-419E-83C3-9E32009B0DE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408E55F-B50A-4CF2-AD04-AA6211705FDB}" type="pres">
      <dgm:prSet presAssocID="{8A1519EE-3AAA-4D18-848C-A4F601BE0FFC}" presName="spacer" presStyleCnt="0"/>
      <dgm:spPr/>
    </dgm:pt>
    <dgm:pt modelId="{3E03CD17-E09D-457F-93E9-D72BB3C300F1}" type="pres">
      <dgm:prSet presAssocID="{B0DD158E-D2D1-426F-8420-5EB098FF055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86C1B4A-B42C-4DDA-86A4-9961A302A412}" srcId="{8F0E934C-959E-41C8-98EA-325F0BE28A15}" destId="{2EFA76BA-370C-4CE0-9591-7CFADF58097A}" srcOrd="1" destOrd="0" parTransId="{A87E21E3-DB9A-4FFF-80C8-B9C7E4D4D260}" sibTransId="{4D0DDD9B-F871-4EFF-8BB6-513926B403D4}"/>
    <dgm:cxn modelId="{5329875D-575F-4A76-B078-018596E7A3FF}" type="presOf" srcId="{86829C07-62B0-456B-B160-0BF6DA34D998}" destId="{CFEB48B6-76CA-4102-BE75-FBBAFAB6C5A2}" srcOrd="0" destOrd="0" presId="urn:microsoft.com/office/officeart/2005/8/layout/vList2"/>
    <dgm:cxn modelId="{174F84E6-7E23-43AB-8C58-D055B04E0161}" srcId="{8F0E934C-959E-41C8-98EA-325F0BE28A15}" destId="{86829C07-62B0-456B-B160-0BF6DA34D998}" srcOrd="0" destOrd="0" parTransId="{A3229114-F5F2-4922-BCA0-8AF803EA8ED8}" sibTransId="{45416855-72B0-413D-9790-BBF470AC799F}"/>
    <dgm:cxn modelId="{BE01FEEB-611A-4109-8A66-F25943D0CB90}" srcId="{8F0E934C-959E-41C8-98EA-325F0BE28A15}" destId="{05AC6DCC-E3B7-4A5B-A9FE-A8D80F6A5431}" srcOrd="2" destOrd="0" parTransId="{4857E097-253A-476F-A810-25632C6B5AF2}" sibTransId="{C4B44371-42C3-4877-BFDA-E95D128BD379}"/>
    <dgm:cxn modelId="{2DA19E36-DCEC-4EEA-8CC5-ACC2F46EE715}" type="presOf" srcId="{9D38FCE0-0CBF-419E-83C3-9E32009B0DE4}" destId="{4E5758DC-B1C2-4DC4-B17F-2187576BC3E2}" srcOrd="0" destOrd="0" presId="urn:microsoft.com/office/officeart/2005/8/layout/vList2"/>
    <dgm:cxn modelId="{3100052A-FF6A-40FB-9F0F-C7E3BC67818C}" type="presOf" srcId="{05AC6DCC-E3B7-4A5B-A9FE-A8D80F6A5431}" destId="{571683EE-D8B7-4CFD-B8A2-DD74C850E19D}" srcOrd="0" destOrd="0" presId="urn:microsoft.com/office/officeart/2005/8/layout/vList2"/>
    <dgm:cxn modelId="{A9F6B2ED-A1A8-4D0D-8F48-D55268031195}" srcId="{8F0E934C-959E-41C8-98EA-325F0BE28A15}" destId="{B0DD158E-D2D1-426F-8420-5EB098FF0559}" srcOrd="5" destOrd="0" parTransId="{D0102421-AD13-4FBF-A4D1-892ED7E1B8D6}" sibTransId="{4FE61FF3-EDE5-4A31-9CF8-A837B63BBCA2}"/>
    <dgm:cxn modelId="{FF4CCC6D-F6B9-4062-B4AD-ECA41A0D0B2B}" type="presOf" srcId="{38E14103-7C19-4A15-893F-0EDA907AFE2B}" destId="{C282316A-7A8A-4E2D-A292-8F720E850D51}" srcOrd="0" destOrd="0" presId="urn:microsoft.com/office/officeart/2005/8/layout/vList2"/>
    <dgm:cxn modelId="{A2296096-903B-4884-83A1-D42EC7134FFE}" srcId="{8F0E934C-959E-41C8-98EA-325F0BE28A15}" destId="{9D38FCE0-0CBF-419E-83C3-9E32009B0DE4}" srcOrd="4" destOrd="0" parTransId="{DE4D01EC-3633-49B8-A8CB-BAABDDD9E5CC}" sibTransId="{8A1519EE-3AAA-4D18-848C-A4F601BE0FFC}"/>
    <dgm:cxn modelId="{15E58DFF-A624-4E51-96D0-CEDCA2510D07}" srcId="{8F0E934C-959E-41C8-98EA-325F0BE28A15}" destId="{38E14103-7C19-4A15-893F-0EDA907AFE2B}" srcOrd="3" destOrd="0" parTransId="{E0486F2F-A100-4B31-AEA9-BDB6FD70AFC5}" sibTransId="{16CFB626-1C53-469D-A3F1-FB237F2881B0}"/>
    <dgm:cxn modelId="{8EE8D6F2-53A0-4234-ACCE-1B85F1C1DEE2}" type="presOf" srcId="{B0DD158E-D2D1-426F-8420-5EB098FF0559}" destId="{3E03CD17-E09D-457F-93E9-D72BB3C300F1}" srcOrd="0" destOrd="0" presId="urn:microsoft.com/office/officeart/2005/8/layout/vList2"/>
    <dgm:cxn modelId="{C34263F3-2513-483A-B27B-9EBC5A9AC62F}" type="presOf" srcId="{2EFA76BA-370C-4CE0-9591-7CFADF58097A}" destId="{361872DA-7501-4795-92F8-EBC9560CBD3B}" srcOrd="0" destOrd="0" presId="urn:microsoft.com/office/officeart/2005/8/layout/vList2"/>
    <dgm:cxn modelId="{873B031E-FA84-4893-AD26-DD42E8D12ACA}" type="presOf" srcId="{8F0E934C-959E-41C8-98EA-325F0BE28A15}" destId="{5C767DC6-A566-466B-ACB6-6D3DBDD616DD}" srcOrd="0" destOrd="0" presId="urn:microsoft.com/office/officeart/2005/8/layout/vList2"/>
    <dgm:cxn modelId="{A371EFF7-519D-44D3-937C-1D08CE8B65F5}" type="presParOf" srcId="{5C767DC6-A566-466B-ACB6-6D3DBDD616DD}" destId="{CFEB48B6-76CA-4102-BE75-FBBAFAB6C5A2}" srcOrd="0" destOrd="0" presId="urn:microsoft.com/office/officeart/2005/8/layout/vList2"/>
    <dgm:cxn modelId="{4747FE0F-DA69-470C-8DD2-A31E916AB903}" type="presParOf" srcId="{5C767DC6-A566-466B-ACB6-6D3DBDD616DD}" destId="{8803BF2C-7A82-4CA4-A9C0-CDBE0075FE98}" srcOrd="1" destOrd="0" presId="urn:microsoft.com/office/officeart/2005/8/layout/vList2"/>
    <dgm:cxn modelId="{1265F4A0-386C-4E04-832C-8923AC830926}" type="presParOf" srcId="{5C767DC6-A566-466B-ACB6-6D3DBDD616DD}" destId="{361872DA-7501-4795-92F8-EBC9560CBD3B}" srcOrd="2" destOrd="0" presId="urn:microsoft.com/office/officeart/2005/8/layout/vList2"/>
    <dgm:cxn modelId="{761E694E-BBF1-4ECB-B678-FA13E692B306}" type="presParOf" srcId="{5C767DC6-A566-466B-ACB6-6D3DBDD616DD}" destId="{F32257E2-D0BE-4E66-BB8D-BFD5A19B23F4}" srcOrd="3" destOrd="0" presId="urn:microsoft.com/office/officeart/2005/8/layout/vList2"/>
    <dgm:cxn modelId="{2439BC13-1A76-40D8-9834-7E861DFF3694}" type="presParOf" srcId="{5C767DC6-A566-466B-ACB6-6D3DBDD616DD}" destId="{571683EE-D8B7-4CFD-B8A2-DD74C850E19D}" srcOrd="4" destOrd="0" presId="urn:microsoft.com/office/officeart/2005/8/layout/vList2"/>
    <dgm:cxn modelId="{1122D08D-29E8-48C5-851A-3174CCCDCFF8}" type="presParOf" srcId="{5C767DC6-A566-466B-ACB6-6D3DBDD616DD}" destId="{D07D8878-DCEE-4B62-8E88-6E3CF5102958}" srcOrd="5" destOrd="0" presId="urn:microsoft.com/office/officeart/2005/8/layout/vList2"/>
    <dgm:cxn modelId="{C89FDEEC-EF58-43B6-BC0A-97139163FD9C}" type="presParOf" srcId="{5C767DC6-A566-466B-ACB6-6D3DBDD616DD}" destId="{C282316A-7A8A-4E2D-A292-8F720E850D51}" srcOrd="6" destOrd="0" presId="urn:microsoft.com/office/officeart/2005/8/layout/vList2"/>
    <dgm:cxn modelId="{67EEDE73-48CB-4D38-9EBE-B1201D677180}" type="presParOf" srcId="{5C767DC6-A566-466B-ACB6-6D3DBDD616DD}" destId="{0A3BA20F-3CD5-43ED-8AAE-141986D61776}" srcOrd="7" destOrd="0" presId="urn:microsoft.com/office/officeart/2005/8/layout/vList2"/>
    <dgm:cxn modelId="{7F43C17D-442B-484C-81B1-F989BC0D441D}" type="presParOf" srcId="{5C767DC6-A566-466B-ACB6-6D3DBDD616DD}" destId="{4E5758DC-B1C2-4DC4-B17F-2187576BC3E2}" srcOrd="8" destOrd="0" presId="urn:microsoft.com/office/officeart/2005/8/layout/vList2"/>
    <dgm:cxn modelId="{EB650F98-3A32-4981-B95D-02A93162AF04}" type="presParOf" srcId="{5C767DC6-A566-466B-ACB6-6D3DBDD616DD}" destId="{1408E55F-B50A-4CF2-AD04-AA6211705FDB}" srcOrd="9" destOrd="0" presId="urn:microsoft.com/office/officeart/2005/8/layout/vList2"/>
    <dgm:cxn modelId="{1F2367BD-436B-4A10-9F05-3614DF90B21B}" type="presParOf" srcId="{5C767DC6-A566-466B-ACB6-6D3DBDD616DD}" destId="{3E03CD17-E09D-457F-93E9-D72BB3C300F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e Sans A 45 Regular" panose="020B05030303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re Sans A 45 Regular" panose="020B0503030302020204" pitchFamily="34" charset="0"/>
              </a:defRPr>
            </a:lvl1pPr>
          </a:lstStyle>
          <a:p>
            <a:fld id="{062D01E8-7BF9-4E76-A5BB-BAB5AF13BC77}" type="datetimeFigureOut">
              <a:rPr lang="en-CA" smtClean="0"/>
              <a:pPr/>
              <a:t>2020-02-13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e Sans A 45 Regular" panose="020B05030303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re Sans A 45 Regular" panose="020B0503030302020204" pitchFamily="34" charset="0"/>
              </a:defRPr>
            </a:lvl1pPr>
          </a:lstStyle>
          <a:p>
            <a:fld id="{BD8BD1E6-F3D4-4018-9B55-BE9BBE0A1752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756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re Sans A 45 Regular" panose="020B05030303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re Sans A 45 Regular" panose="020B05030303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re Sans A 45 Regular" panose="020B05030303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re Sans A 45 Regular" panose="020B05030303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re Sans A 45 Regular" panose="020B05030303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cdio.org/mother-teresa-embodied-true-compassion-sick-dying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2639-3D5E-4FD9-87E6-71186E58DAC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67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http://stcdio.org/mother-teresa-embodied-true-compassion-sick-dying/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BD1E6-F3D4-4018-9B55-BE9BBE0A175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506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6CD616-A55D-432C-9F79-DCFABAD88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3AE1B82-B568-44AA-9F9A-3AB6783F6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8679E2-704E-4ACC-8B4D-93E3B1569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0D3-BBA8-4A84-8BF7-436990B1F892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1A5555-D8EC-434B-80F1-59B4ED64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2CF48A-4764-4F9D-9667-24B61254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57D5-2C1E-4AE6-94D7-EB83468710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6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222420-AAD9-4416-80D0-9A3DC4ACD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7C1AFF1-E6D4-416A-8A8A-D181FFCAC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E121BC-9318-4575-8C40-4D528AAB4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0D3-BBA8-4A84-8BF7-436990B1F892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96C790-D6A6-49AA-9E10-86D4E9DA8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F6F0C4-4BBB-45CF-AE3C-9188B21A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57D5-2C1E-4AE6-94D7-EB83468710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B03D59F-2EAC-4D30-83C5-EB98579DAA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211E9AD-3B6B-4421-8D92-AF5C61B40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3D9C4D-4D5E-49AF-A179-EEB3D4F7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0D3-BBA8-4A84-8BF7-436990B1F892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A87C7F-0EE8-4066-8D36-BD0C6E9C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C886A6-5B3C-495E-8F1C-DE1E634F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57D5-2C1E-4AE6-94D7-EB83468710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267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E92272-7BC3-4B9D-A396-258207A38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40FFC2-FD91-434F-A8A2-916D7B914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3F2309-B7AE-426B-878B-0444A2DE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0D3-BBA8-4A84-8BF7-436990B1F892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F06B62-B6FD-4F16-8519-FA84F140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2BECF7-BDB9-4DE1-999B-D6C79F9E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57D5-2C1E-4AE6-94D7-EB83468710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838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63BB91-2702-4A07-941E-DAD5742F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F557D4-A440-4F1F-B65C-E6F38013D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859721-BB2D-4418-BF7F-FD18EC366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0D3-BBA8-4A84-8BF7-436990B1F892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9B73B2-BCAA-4C62-8833-D93F4FD3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BA10DB-1CB4-49C2-B91F-2F38E6F2F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57D5-2C1E-4AE6-94D7-EB83468710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510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8CA3A7-4797-4C1C-B031-36961D565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ED90B7-A770-4304-BA99-10911B5E8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3C3F4E-129F-4ADB-BFF5-0A06270C7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EB67409-2278-485F-A453-AFADC8506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0D3-BBA8-4A84-8BF7-436990B1F892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9872FB-AA98-4447-B539-6B3073F8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E6FEABC-853D-4A38-8CAC-6571FEDC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57D5-2C1E-4AE6-94D7-EB83468710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32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CBC2E8-56BC-4B7E-9748-77B1F0F3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97E5ED-1158-40CB-95D8-72A620AE0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3A698C1-4B31-4D43-AB06-E6822C623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5C04673-5C4C-4167-B18D-A77B56B23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6769C0F-4811-4197-9E21-3B2C9D628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1CAEC5C-EA83-47B9-A95D-616FEB68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0D3-BBA8-4A84-8BF7-436990B1F892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C4C0AA4-6737-409B-A9B1-003B4989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54BF39C-9C1B-4276-84EB-18E16CE98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57D5-2C1E-4AE6-94D7-EB83468710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245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1BE793-6FE7-4809-9D63-FD09295CC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03BE5B9-2D7C-450B-A272-48839AE9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0D3-BBA8-4A84-8BF7-436990B1F892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50E9E55-361E-4882-9AD4-1C7DB696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E9579C3-3C57-4813-A9E4-44C03A0D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57D5-2C1E-4AE6-94D7-EB83468710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194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FE118DE-A6A2-461C-B6DE-B728B3C8E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0D3-BBA8-4A84-8BF7-436990B1F892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8BBEFBF-9E0B-4A4F-9C47-713C547CD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C604DE9-7BF5-4523-935B-F78B7E7A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57D5-2C1E-4AE6-94D7-EB83468710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147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ACC5D-BF60-4718-87FB-479E2839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29581B-54A5-4D7E-9502-30F7C622F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F01CA18-D8C4-4846-93CD-C34753005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58C03C6-D9DA-44A7-A1C9-034D32469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0D3-BBA8-4A84-8BF7-436990B1F892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A435C40-28D5-4DB1-BB68-BE93C4D80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A6B76E-ED3F-4AC0-9A18-96CF4D65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57D5-2C1E-4AE6-94D7-EB83468710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145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CC13DA-B1BA-4387-9528-DFD3BB7A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40BF859-7C8D-4D12-981C-04C7B5B0F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98B5392-C336-47C7-8C09-AB8BEA22C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1FA2DB5-BA3D-488F-B445-84A251D34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0D3-BBA8-4A84-8BF7-436990B1F892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F69185-61AB-4FEC-B0BB-063FB23A7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0C0BA2B-F44E-4C21-83F7-1BE89365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57D5-2C1E-4AE6-94D7-EB83468710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290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5E7C430-2E3B-46AC-A7D1-AFDF995BD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3B03E9-4383-4A87-A814-250E403C3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E1BA65-49DC-4493-8810-C899138E5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e Sans A 45 Regular" panose="020B0503030302020204" pitchFamily="34" charset="0"/>
              </a:defRPr>
            </a:lvl1pPr>
          </a:lstStyle>
          <a:p>
            <a:fld id="{3BAB80D3-BBA8-4A84-8BF7-436990B1F892}" type="datetimeFigureOut">
              <a:rPr lang="en-CA" smtClean="0"/>
              <a:pPr/>
              <a:t>2020-02-13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0F06A0-D867-4396-9690-16485FE1F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re Sans A 45 Regular" panose="020B05030303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706D6F-38BD-4421-BEE1-B1E3CDF8F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re Sans A 45 Regular" panose="020B0503030302020204" pitchFamily="34" charset="0"/>
              </a:defRPr>
            </a:lvl1pPr>
          </a:lstStyle>
          <a:p>
            <a:fld id="{CA5757D5-2C1E-4AE6-94D7-EB834687104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12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re Sans A 45 Regular" panose="020B05030303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e Sans A 45 Regular" panose="020B05030303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e Sans A 45 Regular" panose="020B05030303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e Sans A 45 Regular" panose="020B05030303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e Sans A 45 Regular" panose="020B05030303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e Sans A 45 Regular" panose="020B05030303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zhtPDXRth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1C16A20-55ED-7745-98F9-6C1E627DA276}"/>
              </a:ext>
            </a:extLst>
          </p:cNvPr>
          <p:cNvSpPr/>
          <p:nvPr/>
        </p:nvSpPr>
        <p:spPr>
          <a:xfrm>
            <a:off x="5506720" y="0"/>
            <a:ext cx="668528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ore Sans A 45 Regular" panose="020B05030303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9FFAF0CE-11C6-DA45-AB03-C290DAF7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880" y="1742639"/>
            <a:ext cx="5923280" cy="2001520"/>
          </a:xfrm>
        </p:spPr>
        <p:txBody>
          <a:bodyPr anchor="t">
            <a:noAutofit/>
          </a:bodyPr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Module 1: Lesson 4</a:t>
            </a:r>
            <a:br>
              <a:rPr lang="fr-CA" b="1" dirty="0">
                <a:solidFill>
                  <a:schemeClr val="bg1"/>
                </a:solidFill>
              </a:rPr>
            </a:br>
            <a:r>
              <a:rPr lang="fr-CA" b="1" dirty="0">
                <a:solidFill>
                  <a:schemeClr val="bg1"/>
                </a:solidFill>
              </a:rPr>
              <a:t>CATHOLIC SOCIAL TEACHING (CST): HUMAN DIGNITY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="" xmlns:a16="http://schemas.microsoft.com/office/drawing/2014/main" id="{4E637008-1C32-FB4D-814B-DF521ECE9973}"/>
              </a:ext>
            </a:extLst>
          </p:cNvPr>
          <p:cNvCxnSpPr>
            <a:cxnSpLocks/>
          </p:cNvCxnSpPr>
          <p:nvPr/>
        </p:nvCxnSpPr>
        <p:spPr>
          <a:xfrm>
            <a:off x="6004560" y="4350484"/>
            <a:ext cx="56896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E6664B18-2850-884B-B1E5-FB6A4E0FBB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" y="1728470"/>
            <a:ext cx="4927600" cy="29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53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e Sans A 45 Regular" panose="020B05030303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DEE072-288B-4654-9BBB-041F1165D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Respecting human dignity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13E2229F-C0AC-4280-8C48-56D6140C5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860474"/>
              </p:ext>
            </p:extLst>
          </p:nvPr>
        </p:nvGraphicFramePr>
        <p:xfrm>
          <a:off x="5080000" y="279400"/>
          <a:ext cx="6627904" cy="607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91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3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e Sans A 45 Regular" panose="020B05030303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e Sans A 45 Regular" panose="020B0503030302020204" pitchFamily="34" charset="0"/>
            </a:endParaRPr>
          </a:p>
        </p:txBody>
      </p:sp>
      <p:pic>
        <p:nvPicPr>
          <p:cNvPr id="4" name="Content Placeholder 3" descr="A sign on a cloudy day&#10;&#10;Description automatically generated">
            <a:extLst>
              <a:ext uri="{FF2B5EF4-FFF2-40B4-BE49-F238E27FC236}">
                <a16:creationId xmlns="" xmlns:a16="http://schemas.microsoft.com/office/drawing/2014/main" id="{0DA77297-9703-4AFB-B592-589ACF721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60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e Sans A 45 Regular" panose="020B05030303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00D424-1BD1-4279-821B-1D03BFCA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846994" cy="4795408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Example:  Human Dignity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115AC488-1047-4E72-A207-7CCCA28CBC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858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96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2F9E5CC-CAC2-4091-B8EA-99A29DD3CBC6}"/>
              </a:ext>
            </a:extLst>
          </p:cNvPr>
          <p:cNvSpPr txBox="1"/>
          <p:nvPr/>
        </p:nvSpPr>
        <p:spPr>
          <a:xfrm>
            <a:off x="7858474" y="640081"/>
            <a:ext cx="3693445" cy="379348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e Sans A 45 Regular" panose="020B0503030302020204" pitchFamily="34" charset="0"/>
                <a:ea typeface="+mn-ea"/>
                <a:cs typeface="+mn-cs"/>
              </a:rPr>
              <a:t>Care for Our Common Home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173D330-A222-4CBF-9F7C-DDACC5D58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8473" y="4571999"/>
            <a:ext cx="3693446" cy="164592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/>
              <a:t>and Catholic Social Teaching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1FC7D98-7B8B-402A-90FC-F027482F21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e Sans A 45 Regular" panose="020B0503030302020204" pitchFamily="34" charset="0"/>
              <a:ea typeface="+mn-ea"/>
              <a:cs typeface="+mn-cs"/>
            </a:endParaRPr>
          </a:p>
        </p:txBody>
      </p:sp>
      <p:sp>
        <p:nvSpPr>
          <p:cNvPr id="20" name="Rounded Rectangle 28">
            <a:extLst>
              <a:ext uri="{FF2B5EF4-FFF2-40B4-BE49-F238E27FC236}">
                <a16:creationId xmlns="" xmlns:a16="http://schemas.microsoft.com/office/drawing/2014/main" id="{AD7356EA-285B-4E5D-8FEC-104659A4FD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e Sans A 45 Regular" panose="020B05030303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69278CD-0768-476A-AB8B-394186F762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2727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411FEF8F-DBCE-452E-9838-62982A7D7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0800" y="18839"/>
            <a:ext cx="10033000" cy="683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2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=""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e Sans A 45 Regular" panose="020B05030303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e Sans A 45 Regular" panose="020B05030303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FDB84F-DF22-4DC4-BE14-4E095C15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ea typeface="+mj-ea"/>
                <a:cs typeface="+mj-cs"/>
              </a:rPr>
              <a:t>Dignity of the Human Person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A6001B0A-FF7D-4BB5-9FC9-CA74456CC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977379"/>
            <a:ext cx="7188199" cy="4899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604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e Sans A 45 Regular" panose="020B05030303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23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e Sans A 45 Regular" panose="020B050303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CAE995C-BD71-4B3B-B306-3948734AE2F2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 dirty="0">
                <a:solidFill>
                  <a:srgbClr val="FFFFFF"/>
                </a:solidFill>
                <a:latin typeface="Core Sans A 45 Regular" panose="020B0503030302020204" pitchFamily="34" charset="0"/>
                <a:ea typeface="+mj-ea"/>
                <a:cs typeface="+mj-cs"/>
              </a:rPr>
              <a:t>Dignity of the Human Person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26FE0C75-D26D-41F7-8F75-69935D443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1405616"/>
            <a:ext cx="7188199" cy="40433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12930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2C4BFA1-2075-4901-9E24-E41D1FDD51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="" xmlns:a16="http://schemas.microsoft.com/office/drawing/2014/main" id="{985A7375-E3AF-4F5C-85AE-17E8832952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7" name="Oval 9">
              <a:extLst>
                <a:ext uri="{FF2B5EF4-FFF2-40B4-BE49-F238E27FC236}">
                  <a16:creationId xmlns="" xmlns:a16="http://schemas.microsoft.com/office/drawing/2014/main" id="{F0307F65-8304-4FA8-A841-D4D7625411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="" xmlns:a16="http://schemas.microsoft.com/office/drawing/2014/main" id="{C8B8394C-136F-4E05-A002-D93A5E79CD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53FB2EE-284F-4C87-AB3D-BBF87A9FAB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EF82C4-3BF9-42F7-830B-0556FB639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bg2"/>
                </a:solidFill>
                <a:ea typeface="+mj-ea"/>
                <a:cs typeface="+mj-cs"/>
              </a:rPr>
              <a:t>Respect for Human Dignity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1D7217F-1494-4E9B-9B13-40B0428F7815}"/>
              </a:ext>
            </a:extLst>
          </p:cNvPr>
          <p:cNvSpPr/>
          <p:nvPr/>
        </p:nvSpPr>
        <p:spPr>
          <a:xfrm>
            <a:off x="2605024" y="4926794"/>
            <a:ext cx="6981952" cy="4247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latin typeface="Core Sans A 45 Regular" panose="020B05030303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Human Dignity</a:t>
            </a:r>
            <a:endParaRPr lang="en-US" sz="2400" dirty="0">
              <a:latin typeface="Core Sans A 45 Regular" panose="020B050303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6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4">
            <a:extLst>
              <a:ext uri="{FF2B5EF4-FFF2-40B4-BE49-F238E27FC236}">
                <a16:creationId xmlns="" xmlns:a16="http://schemas.microsoft.com/office/drawing/2014/main" id="{E4505C23-674B-4195-81D6-0C127FEAE3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e Sans A 45 Regular" panose="020B05030303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381A3E-D4DA-4E00-B04A-C5456960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en-CA" sz="3600" b="1" dirty="0">
                <a:solidFill>
                  <a:srgbClr val="002060"/>
                </a:solidFill>
              </a:rPr>
              <a:t>Respecting human dignity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65C9B8F0-FF66-4C15-BD05-E86B87331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Core Sans A 45 Regular" panose="020B05030303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14349CBD-3F8F-45A9-A508-A9E5EA511A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962271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10651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e Sans A 45 Regular" panose="020B05030303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4DC965-6784-4787-944F-7B7F5AE5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Respecting human dignity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338EBEA9-E7D8-46A2-8892-987279A426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68381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40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e Sans A 45 Regular" panose="020B05030303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F4344E-E09A-40AA-880D-2373174B2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Respecting human dignity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79E0BB3D-74FA-47CC-8D2D-34E01DA2B0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35853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424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6920D7CB001B4E94DBFDDD8CCBB29D" ma:contentTypeVersion="13" ma:contentTypeDescription="Create a new document." ma:contentTypeScope="" ma:versionID="d69fb0086c0e08c2863fe85bcec306e5">
  <xsd:schema xmlns:xsd="http://www.w3.org/2001/XMLSchema" xmlns:xs="http://www.w3.org/2001/XMLSchema" xmlns:p="http://schemas.microsoft.com/office/2006/metadata/properties" xmlns:ns3="685f49c4-3afe-4936-8c61-63004ae810e6" xmlns:ns4="bf265475-654a-4a04-b80e-e8746a6e200d" targetNamespace="http://schemas.microsoft.com/office/2006/metadata/properties" ma:root="true" ma:fieldsID="a95637a9a5cc14999f2d7c7fc7bff319" ns3:_="" ns4:_="">
    <xsd:import namespace="685f49c4-3afe-4936-8c61-63004ae810e6"/>
    <xsd:import namespace="bf265475-654a-4a04-b80e-e8746a6e20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f49c4-3afe-4936-8c61-63004ae810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65475-654a-4a04-b80e-e8746a6e200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2C6247-0B5C-4699-82FC-094E5DFF5A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5f49c4-3afe-4936-8c61-63004ae810e6"/>
    <ds:schemaRef ds:uri="bf265475-654a-4a04-b80e-e8746a6e20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4CDA94-5A4B-4997-B499-4D8EF43EE4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9BA149-37D9-4C1F-92F1-AEB67BB58A8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386</Words>
  <Application>Microsoft Office PowerPoint</Application>
  <PresentationFormat>Widescreen</PresentationFormat>
  <Paragraphs>30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Core Sans A 45 Regular</vt:lpstr>
      <vt:lpstr>Office Theme</vt:lpstr>
      <vt:lpstr>Module 1: Lesson 4 CATHOLIC SOCIAL TEACHING (CST): HUMAN DIGNITY</vt:lpstr>
      <vt:lpstr>PowerPoint Presentation</vt:lpstr>
      <vt:lpstr>PowerPoint Presentation</vt:lpstr>
      <vt:lpstr>Dignity of the Human Person</vt:lpstr>
      <vt:lpstr>PowerPoint Presentation</vt:lpstr>
      <vt:lpstr>Respect for Human Dignity</vt:lpstr>
      <vt:lpstr>Respecting human dignity</vt:lpstr>
      <vt:lpstr>Respecting human dignity</vt:lpstr>
      <vt:lpstr>Respecting human dignity</vt:lpstr>
      <vt:lpstr>Respecting human dignity</vt:lpstr>
      <vt:lpstr>PowerPoint Presentation</vt:lpstr>
      <vt:lpstr>Example:  Human Dignity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Bitz, Louise</dc:creator>
  <cp:lastModifiedBy>Patrick Kennedy</cp:lastModifiedBy>
  <cp:revision>17</cp:revision>
  <dcterms:created xsi:type="dcterms:W3CDTF">2019-11-04T21:48:31Z</dcterms:created>
  <dcterms:modified xsi:type="dcterms:W3CDTF">2020-02-14T01:55:49Z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0x010100AC6920D7CB001B4E94DBFDDD8CCBB29D</vt:lpwstr>
  </property>
</Properties>
</file>